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omments/comment2.xml" ContentType="application/vnd.openxmlformats-officedocument.presentationml.comment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Lst>
  <p:notesMasterIdLst>
    <p:notesMasterId r:id="rId16"/>
  </p:notesMasterIdLst>
  <p:handoutMasterIdLst>
    <p:handoutMasterId r:id="rId17"/>
  </p:handoutMasterIdLst>
  <p:sldIdLst>
    <p:sldId id="364" r:id="rId3"/>
    <p:sldId id="540" r:id="rId4"/>
    <p:sldId id="535" r:id="rId5"/>
    <p:sldId id="541" r:id="rId6"/>
    <p:sldId id="532" r:id="rId7"/>
    <p:sldId id="433" r:id="rId8"/>
    <p:sldId id="513" r:id="rId9"/>
    <p:sldId id="538" r:id="rId10"/>
    <p:sldId id="466" r:id="rId11"/>
    <p:sldId id="542" r:id="rId12"/>
    <p:sldId id="543" r:id="rId13"/>
    <p:sldId id="545" r:id="rId14"/>
    <p:sldId id="544" r:id="rId15"/>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ūratė Masiulienė" initials="JM" lastIdx="0" clrIdx="0">
    <p:extLst>
      <p:ext uri="{19B8F6BF-5375-455C-9EA6-DF929625EA0E}">
        <p15:presenceInfo xmlns:p15="http://schemas.microsoft.com/office/powerpoint/2012/main" userId="S-1-5-21-2966428305-2846325765-4053688030-5061" providerId="AD"/>
      </p:ext>
    </p:extLst>
  </p:cmAuthor>
  <p:cmAuthor id="2" name="Jūratė Masiulienė" initials="JM [2]" lastIdx="2" clrIdx="1">
    <p:extLst>
      <p:ext uri="{19B8F6BF-5375-455C-9EA6-DF929625EA0E}">
        <p15:presenceInfo xmlns:p15="http://schemas.microsoft.com/office/powerpoint/2012/main" userId="S::Jurate.Masiuliene@zum.lt::dd85d68f-1966-41ca-b99a-a29c871ed897" providerId="AD"/>
      </p:ext>
    </p:extLst>
  </p:cmAuthor>
  <p:cmAuthor id="3" name="Vilda Griūnienė" initials="VG" lastIdx="1" clrIdx="2">
    <p:extLst>
      <p:ext uri="{19B8F6BF-5375-455C-9EA6-DF929625EA0E}">
        <p15:presenceInfo xmlns:p15="http://schemas.microsoft.com/office/powerpoint/2012/main" userId="S::Vilda.Griuniene@zum.lt::b4b08d8d-c322-458b-8f1b-8072619fe96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C94034-709B-4A3D-B58A-84E4C51F06CA}" v="270" dt="2022-12-13T18:38:17.4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Vidutinis stilius 4 – paryškinima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Vidutinis stilius 4 – paryškinima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Vidutinis stilius 3 – paryškinima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eminis stilius 1 – paryškinima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42" autoAdjust="0"/>
    <p:restoredTop sz="94660"/>
  </p:normalViewPr>
  <p:slideViewPr>
    <p:cSldViewPr>
      <p:cViewPr varScale="1">
        <p:scale>
          <a:sx n="114" d="100"/>
          <a:sy n="114" d="100"/>
        </p:scale>
        <p:origin x="176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lda Griūnienė" userId="b4b08d8d-c322-458b-8f1b-8072619fe96e" providerId="ADAL" clId="{86C94034-709B-4A3D-B58A-84E4C51F06CA}"/>
    <pc:docChg chg="undo custSel addSld delSld modSld sldOrd">
      <pc:chgData name="Vilda Griūnienė" userId="b4b08d8d-c322-458b-8f1b-8072619fe96e" providerId="ADAL" clId="{86C94034-709B-4A3D-B58A-84E4C51F06CA}" dt="2022-12-13T18:41:15.501" v="1432" actId="6549"/>
      <pc:docMkLst>
        <pc:docMk/>
      </pc:docMkLst>
      <pc:sldChg chg="modSp mod">
        <pc:chgData name="Vilda Griūnienė" userId="b4b08d8d-c322-458b-8f1b-8072619fe96e" providerId="ADAL" clId="{86C94034-709B-4A3D-B58A-84E4C51F06CA}" dt="2022-12-13T18:40:39.002" v="1427" actId="20577"/>
        <pc:sldMkLst>
          <pc:docMk/>
          <pc:sldMk cId="1171819130" sldId="466"/>
        </pc:sldMkLst>
        <pc:spChg chg="mod">
          <ac:chgData name="Vilda Griūnienė" userId="b4b08d8d-c322-458b-8f1b-8072619fe96e" providerId="ADAL" clId="{86C94034-709B-4A3D-B58A-84E4C51F06CA}" dt="2022-12-13T18:40:39.002" v="1427" actId="20577"/>
          <ac:spMkLst>
            <pc:docMk/>
            <pc:sldMk cId="1171819130" sldId="466"/>
            <ac:spMk id="3" creationId="{4755B7F8-6886-4EDF-AC32-857DB5CAB643}"/>
          </ac:spMkLst>
        </pc:spChg>
        <pc:spChg chg="mod">
          <ac:chgData name="Vilda Griūnienė" userId="b4b08d8d-c322-458b-8f1b-8072619fe96e" providerId="ADAL" clId="{86C94034-709B-4A3D-B58A-84E4C51F06CA}" dt="2022-12-13T18:28:05.452" v="1110" actId="20577"/>
          <ac:spMkLst>
            <pc:docMk/>
            <pc:sldMk cId="1171819130" sldId="466"/>
            <ac:spMk id="4" creationId="{77B852A5-28F4-E201-B8DF-1940750C6A6A}"/>
          </ac:spMkLst>
        </pc:spChg>
      </pc:sldChg>
      <pc:sldChg chg="del">
        <pc:chgData name="Vilda Griūnienė" userId="b4b08d8d-c322-458b-8f1b-8072619fe96e" providerId="ADAL" clId="{86C94034-709B-4A3D-B58A-84E4C51F06CA}" dt="2022-12-13T18:19:13.469" v="1006" actId="47"/>
        <pc:sldMkLst>
          <pc:docMk/>
          <pc:sldMk cId="43280197" sldId="536"/>
        </pc:sldMkLst>
      </pc:sldChg>
      <pc:sldChg chg="del">
        <pc:chgData name="Vilda Griūnienė" userId="b4b08d8d-c322-458b-8f1b-8072619fe96e" providerId="ADAL" clId="{86C94034-709B-4A3D-B58A-84E4C51F06CA}" dt="2022-12-13T18:19:19.275" v="1008" actId="47"/>
        <pc:sldMkLst>
          <pc:docMk/>
          <pc:sldMk cId="3090632745" sldId="537"/>
        </pc:sldMkLst>
      </pc:sldChg>
      <pc:sldChg chg="addSp delSp modSp mod ord">
        <pc:chgData name="Vilda Griūnienė" userId="b4b08d8d-c322-458b-8f1b-8072619fe96e" providerId="ADAL" clId="{86C94034-709B-4A3D-B58A-84E4C51F06CA}" dt="2022-12-13T18:22:13.402" v="1026" actId="14100"/>
        <pc:sldMkLst>
          <pc:docMk/>
          <pc:sldMk cId="4042426364" sldId="538"/>
        </pc:sldMkLst>
        <pc:spChg chg="mod">
          <ac:chgData name="Vilda Griūnienė" userId="b4b08d8d-c322-458b-8f1b-8072619fe96e" providerId="ADAL" clId="{86C94034-709B-4A3D-B58A-84E4C51F06CA}" dt="2022-12-13T18:19:27.067" v="1009" actId="6549"/>
          <ac:spMkLst>
            <pc:docMk/>
            <pc:sldMk cId="4042426364" sldId="538"/>
            <ac:spMk id="6146" creationId="{4ED2C7EE-E847-4BBD-831E-7EB4631ED267}"/>
          </ac:spMkLst>
        </pc:spChg>
        <pc:graphicFrameChg chg="del modGraphic">
          <ac:chgData name="Vilda Griūnienė" userId="b4b08d8d-c322-458b-8f1b-8072619fe96e" providerId="ADAL" clId="{86C94034-709B-4A3D-B58A-84E4C51F06CA}" dt="2022-12-13T18:21:52.152" v="1019" actId="478"/>
          <ac:graphicFrameMkLst>
            <pc:docMk/>
            <pc:sldMk cId="4042426364" sldId="538"/>
            <ac:graphicFrameMk id="2" creationId="{3528CBFB-A359-3BAF-D99F-20E17428D07D}"/>
          </ac:graphicFrameMkLst>
        </pc:graphicFrameChg>
        <pc:graphicFrameChg chg="del mod modGraphic">
          <ac:chgData name="Vilda Griūnienė" userId="b4b08d8d-c322-458b-8f1b-8072619fe96e" providerId="ADAL" clId="{86C94034-709B-4A3D-B58A-84E4C51F06CA}" dt="2022-12-13T18:21:37.385" v="1015" actId="478"/>
          <ac:graphicFrameMkLst>
            <pc:docMk/>
            <pc:sldMk cId="4042426364" sldId="538"/>
            <ac:graphicFrameMk id="4" creationId="{5903B725-5025-3023-4B0B-126BCE6C0B20}"/>
          </ac:graphicFrameMkLst>
        </pc:graphicFrameChg>
        <pc:picChg chg="add mod">
          <ac:chgData name="Vilda Griūnienė" userId="b4b08d8d-c322-458b-8f1b-8072619fe96e" providerId="ADAL" clId="{86C94034-709B-4A3D-B58A-84E4C51F06CA}" dt="2022-12-13T18:22:13.402" v="1026" actId="14100"/>
          <ac:picMkLst>
            <pc:docMk/>
            <pc:sldMk cId="4042426364" sldId="538"/>
            <ac:picMk id="1026" creationId="{AF3E9436-06EF-2E36-3F4F-2056FE77EC41}"/>
          </ac:picMkLst>
        </pc:picChg>
      </pc:sldChg>
      <pc:sldChg chg="del">
        <pc:chgData name="Vilda Griūnienė" userId="b4b08d8d-c322-458b-8f1b-8072619fe96e" providerId="ADAL" clId="{86C94034-709B-4A3D-B58A-84E4C51F06CA}" dt="2022-12-13T18:19:17.374" v="1007" actId="47"/>
        <pc:sldMkLst>
          <pc:docMk/>
          <pc:sldMk cId="1255681384" sldId="539"/>
        </pc:sldMkLst>
      </pc:sldChg>
      <pc:sldChg chg="modSp mod">
        <pc:chgData name="Vilda Griūnienė" userId="b4b08d8d-c322-458b-8f1b-8072619fe96e" providerId="ADAL" clId="{86C94034-709B-4A3D-B58A-84E4C51F06CA}" dt="2022-12-13T18:41:15.501" v="1432" actId="6549"/>
        <pc:sldMkLst>
          <pc:docMk/>
          <pc:sldMk cId="1500789277" sldId="540"/>
        </pc:sldMkLst>
        <pc:spChg chg="mod">
          <ac:chgData name="Vilda Griūnienė" userId="b4b08d8d-c322-458b-8f1b-8072619fe96e" providerId="ADAL" clId="{86C94034-709B-4A3D-B58A-84E4C51F06CA}" dt="2022-12-13T18:41:15.501" v="1432" actId="6549"/>
          <ac:spMkLst>
            <pc:docMk/>
            <pc:sldMk cId="1500789277" sldId="540"/>
            <ac:spMk id="2" creationId="{26AB8D75-CE59-12C0-A7B5-4C87186FD1D6}"/>
          </ac:spMkLst>
        </pc:spChg>
      </pc:sldChg>
      <pc:sldChg chg="new del">
        <pc:chgData name="Vilda Griūnienė" userId="b4b08d8d-c322-458b-8f1b-8072619fe96e" providerId="ADAL" clId="{86C94034-709B-4A3D-B58A-84E4C51F06CA}" dt="2022-12-13T17:49:33.935" v="2" actId="680"/>
        <pc:sldMkLst>
          <pc:docMk/>
          <pc:sldMk cId="442059878" sldId="542"/>
        </pc:sldMkLst>
      </pc:sldChg>
      <pc:sldChg chg="addSp delSp modSp add mod">
        <pc:chgData name="Vilda Griūnienė" userId="b4b08d8d-c322-458b-8f1b-8072619fe96e" providerId="ADAL" clId="{86C94034-709B-4A3D-B58A-84E4C51F06CA}" dt="2022-12-13T18:18:36.219" v="991" actId="20577"/>
        <pc:sldMkLst>
          <pc:docMk/>
          <pc:sldMk cId="3108183136" sldId="542"/>
        </pc:sldMkLst>
        <pc:spChg chg="mod">
          <ac:chgData name="Vilda Griūnienė" userId="b4b08d8d-c322-458b-8f1b-8072619fe96e" providerId="ADAL" clId="{86C94034-709B-4A3D-B58A-84E4C51F06CA}" dt="2022-12-13T18:18:36.219" v="991" actId="20577"/>
          <ac:spMkLst>
            <pc:docMk/>
            <pc:sldMk cId="3108183136" sldId="542"/>
            <ac:spMk id="3" creationId="{4755B7F8-6886-4EDF-AC32-857DB5CAB643}"/>
          </ac:spMkLst>
        </pc:spChg>
        <pc:spChg chg="mod">
          <ac:chgData name="Vilda Griūnienė" userId="b4b08d8d-c322-458b-8f1b-8072619fe96e" providerId="ADAL" clId="{86C94034-709B-4A3D-B58A-84E4C51F06CA}" dt="2022-12-13T17:53:01.135" v="240" actId="255"/>
          <ac:spMkLst>
            <pc:docMk/>
            <pc:sldMk cId="3108183136" sldId="542"/>
            <ac:spMk id="4" creationId="{77B852A5-28F4-E201-B8DF-1940750C6A6A}"/>
          </ac:spMkLst>
        </pc:spChg>
        <pc:spChg chg="add del">
          <ac:chgData name="Vilda Griūnienė" userId="b4b08d8d-c322-458b-8f1b-8072619fe96e" providerId="ADAL" clId="{86C94034-709B-4A3D-B58A-84E4C51F06CA}" dt="2022-12-13T17:52:26.673" v="235" actId="22"/>
          <ac:spMkLst>
            <pc:docMk/>
            <pc:sldMk cId="3108183136" sldId="542"/>
            <ac:spMk id="5" creationId="{DD6313E4-1B8B-E7FE-89EF-C595697FED3D}"/>
          </ac:spMkLst>
        </pc:spChg>
        <pc:spChg chg="add mod">
          <ac:chgData name="Vilda Griūnienė" userId="b4b08d8d-c322-458b-8f1b-8072619fe96e" providerId="ADAL" clId="{86C94034-709B-4A3D-B58A-84E4C51F06CA}" dt="2022-12-13T17:52:39.401" v="237"/>
          <ac:spMkLst>
            <pc:docMk/>
            <pc:sldMk cId="3108183136" sldId="542"/>
            <ac:spMk id="7" creationId="{9FD076A3-1E3E-FED6-B70C-D04BB49C80A7}"/>
          </ac:spMkLst>
        </pc:spChg>
        <pc:spChg chg="add mod">
          <ac:chgData name="Vilda Griūnienė" userId="b4b08d8d-c322-458b-8f1b-8072619fe96e" providerId="ADAL" clId="{86C94034-709B-4A3D-B58A-84E4C51F06CA}" dt="2022-12-13T17:52:39.401" v="237"/>
          <ac:spMkLst>
            <pc:docMk/>
            <pc:sldMk cId="3108183136" sldId="542"/>
            <ac:spMk id="8" creationId="{D5CB832C-F487-2EBB-D18F-8E534691F429}"/>
          </ac:spMkLst>
        </pc:spChg>
        <pc:grpChg chg="add mod">
          <ac:chgData name="Vilda Griūnienė" userId="b4b08d8d-c322-458b-8f1b-8072619fe96e" providerId="ADAL" clId="{86C94034-709B-4A3D-B58A-84E4C51F06CA}" dt="2022-12-13T17:52:39.401" v="237"/>
          <ac:grpSpMkLst>
            <pc:docMk/>
            <pc:sldMk cId="3108183136" sldId="542"/>
            <ac:grpSpMk id="6" creationId="{07638C5A-08DB-8A70-FB51-63D6FEF8E494}"/>
          </ac:grpSpMkLst>
        </pc:grpChg>
        <pc:graphicFrameChg chg="add mod">
          <ac:chgData name="Vilda Griūnienė" userId="b4b08d8d-c322-458b-8f1b-8072619fe96e" providerId="ADAL" clId="{86C94034-709B-4A3D-B58A-84E4C51F06CA}" dt="2022-12-13T18:07:06.997" v="434" actId="12094"/>
          <ac:graphicFrameMkLst>
            <pc:docMk/>
            <pc:sldMk cId="3108183136" sldId="542"/>
            <ac:graphicFrameMk id="9" creationId="{549A69EF-FB58-AD61-B368-56B150E2921B}"/>
          </ac:graphicFrameMkLst>
        </pc:graphicFrameChg>
      </pc:sldChg>
      <pc:sldChg chg="addSp delSp modSp add mod ord">
        <pc:chgData name="Vilda Griūnienė" userId="b4b08d8d-c322-458b-8f1b-8072619fe96e" providerId="ADAL" clId="{86C94034-709B-4A3D-B58A-84E4C51F06CA}" dt="2022-12-13T18:19:02.652" v="1005" actId="20577"/>
        <pc:sldMkLst>
          <pc:docMk/>
          <pc:sldMk cId="1058653292" sldId="543"/>
        </pc:sldMkLst>
        <pc:spChg chg="del mod">
          <ac:chgData name="Vilda Griūnienė" userId="b4b08d8d-c322-458b-8f1b-8072619fe96e" providerId="ADAL" clId="{86C94034-709B-4A3D-B58A-84E4C51F06CA}" dt="2022-12-13T17:56:54.168" v="297"/>
          <ac:spMkLst>
            <pc:docMk/>
            <pc:sldMk cId="1058653292" sldId="543"/>
            <ac:spMk id="3" creationId="{4755B7F8-6886-4EDF-AC32-857DB5CAB643}"/>
          </ac:spMkLst>
        </pc:spChg>
        <pc:spChg chg="del mod topLvl">
          <ac:chgData name="Vilda Griūnienė" userId="b4b08d8d-c322-458b-8f1b-8072619fe96e" providerId="ADAL" clId="{86C94034-709B-4A3D-B58A-84E4C51F06CA}" dt="2022-12-13T18:14:52.069" v="462" actId="478"/>
          <ac:spMkLst>
            <pc:docMk/>
            <pc:sldMk cId="1058653292" sldId="543"/>
            <ac:spMk id="16" creationId="{C2220DF1-D5A4-7BDB-0304-D580B21EAFFF}"/>
          </ac:spMkLst>
        </pc:spChg>
        <pc:spChg chg="del mod topLvl">
          <ac:chgData name="Vilda Griūnienė" userId="b4b08d8d-c322-458b-8f1b-8072619fe96e" providerId="ADAL" clId="{86C94034-709B-4A3D-B58A-84E4C51F06CA}" dt="2022-12-13T18:15:16.902" v="467" actId="478"/>
          <ac:spMkLst>
            <pc:docMk/>
            <pc:sldMk cId="1058653292" sldId="543"/>
            <ac:spMk id="17" creationId="{8DF487C1-5DFF-C6A0-2A2B-763DB4A727FC}"/>
          </ac:spMkLst>
        </pc:spChg>
        <pc:spChg chg="add del mod">
          <ac:chgData name="Vilda Griūnienė" userId="b4b08d8d-c322-458b-8f1b-8072619fe96e" providerId="ADAL" clId="{86C94034-709B-4A3D-B58A-84E4C51F06CA}" dt="2022-12-13T18:16:40.341" v="564"/>
          <ac:spMkLst>
            <pc:docMk/>
            <pc:sldMk cId="1058653292" sldId="543"/>
            <ac:spMk id="22" creationId="{8AB7FB15-87BE-9DCD-6B42-BC9ECEC9C308}"/>
          </ac:spMkLst>
        </pc:spChg>
        <pc:spChg chg="add mod">
          <ac:chgData name="Vilda Griūnienė" userId="b4b08d8d-c322-458b-8f1b-8072619fe96e" providerId="ADAL" clId="{86C94034-709B-4A3D-B58A-84E4C51F06CA}" dt="2022-12-13T18:19:02.652" v="1005" actId="20577"/>
          <ac:spMkLst>
            <pc:docMk/>
            <pc:sldMk cId="1058653292" sldId="543"/>
            <ac:spMk id="23" creationId="{0C7034FE-E144-D885-199A-4D6CE47329C1}"/>
          </ac:spMkLst>
        </pc:spChg>
        <pc:grpChg chg="del mod">
          <ac:chgData name="Vilda Griūnienė" userId="b4b08d8d-c322-458b-8f1b-8072619fe96e" providerId="ADAL" clId="{86C94034-709B-4A3D-B58A-84E4C51F06CA}" dt="2022-12-13T18:14:52.069" v="462" actId="478"/>
          <ac:grpSpMkLst>
            <pc:docMk/>
            <pc:sldMk cId="1058653292" sldId="543"/>
            <ac:grpSpMk id="15" creationId="{3E4DB6A4-EF6A-E1F8-E6C2-864ACDDBBC70}"/>
          </ac:grpSpMkLst>
        </pc:grpChg>
        <pc:graphicFrameChg chg="add del mod">
          <ac:chgData name="Vilda Griūnienė" userId="b4b08d8d-c322-458b-8f1b-8072619fe96e" providerId="ADAL" clId="{86C94034-709B-4A3D-B58A-84E4C51F06CA}" dt="2022-12-13T18:03:23.441" v="433" actId="18245"/>
          <ac:graphicFrameMkLst>
            <pc:docMk/>
            <pc:sldMk cId="1058653292" sldId="543"/>
            <ac:graphicFrameMk id="6" creationId="{7D9B3686-F9E6-9A67-1D08-FFC3B3E6F6D5}"/>
          </ac:graphicFrameMkLst>
        </pc:graphicFrameChg>
        <pc:graphicFrameChg chg="add del mod">
          <ac:chgData name="Vilda Griūnienė" userId="b4b08d8d-c322-458b-8f1b-8072619fe96e" providerId="ADAL" clId="{86C94034-709B-4A3D-B58A-84E4C51F06CA}" dt="2022-12-13T18:02:45.015" v="432" actId="478"/>
          <ac:graphicFrameMkLst>
            <pc:docMk/>
            <pc:sldMk cId="1058653292" sldId="543"/>
            <ac:graphicFrameMk id="14" creationId="{BA13714B-F6B2-8DF8-0660-1B9A7B80876A}"/>
          </ac:graphicFrameMkLst>
        </pc:graphicFrameChg>
        <pc:graphicFrameChg chg="add del modGraphic">
          <ac:chgData name="Vilda Griūnienė" userId="b4b08d8d-c322-458b-8f1b-8072619fe96e" providerId="ADAL" clId="{86C94034-709B-4A3D-B58A-84E4C51F06CA}" dt="2022-12-13T18:08:18.036" v="436" actId="478"/>
          <ac:graphicFrameMkLst>
            <pc:docMk/>
            <pc:sldMk cId="1058653292" sldId="543"/>
            <ac:graphicFrameMk id="18" creationId="{72BE28B4-A0EA-2C10-5369-B2E405BCE8B3}"/>
          </ac:graphicFrameMkLst>
        </pc:graphicFrameChg>
        <pc:graphicFrameChg chg="add del modGraphic">
          <ac:chgData name="Vilda Griūnienė" userId="b4b08d8d-c322-458b-8f1b-8072619fe96e" providerId="ADAL" clId="{86C94034-709B-4A3D-B58A-84E4C51F06CA}" dt="2022-12-13T18:09:41.502" v="438" actId="478"/>
          <ac:graphicFrameMkLst>
            <pc:docMk/>
            <pc:sldMk cId="1058653292" sldId="543"/>
            <ac:graphicFrameMk id="19" creationId="{D9C3F875-6A28-8984-1727-83D862A0F4D9}"/>
          </ac:graphicFrameMkLst>
        </pc:graphicFrameChg>
        <pc:graphicFrameChg chg="add del mod modGraphic">
          <ac:chgData name="Vilda Griūnienė" userId="b4b08d8d-c322-458b-8f1b-8072619fe96e" providerId="ADAL" clId="{86C94034-709B-4A3D-B58A-84E4C51F06CA}" dt="2022-12-13T18:12:47.086" v="449" actId="1032"/>
          <ac:graphicFrameMkLst>
            <pc:docMk/>
            <pc:sldMk cId="1058653292" sldId="543"/>
            <ac:graphicFrameMk id="20" creationId="{41393069-693B-0227-BFEC-795ED7F3A15A}"/>
          </ac:graphicFrameMkLst>
        </pc:graphicFrameChg>
        <pc:graphicFrameChg chg="add del mod modGraphic">
          <ac:chgData name="Vilda Griūnienė" userId="b4b08d8d-c322-458b-8f1b-8072619fe96e" providerId="ADAL" clId="{86C94034-709B-4A3D-B58A-84E4C51F06CA}" dt="2022-12-13T18:16:23.135" v="561" actId="14100"/>
          <ac:graphicFrameMkLst>
            <pc:docMk/>
            <pc:sldMk cId="1058653292" sldId="543"/>
            <ac:graphicFrameMk id="21" creationId="{B623AFC6-BE31-2836-D0CA-9CFA42426FCB}"/>
          </ac:graphicFrameMkLst>
        </pc:graphicFrameChg>
        <pc:cxnChg chg="add del mod">
          <ac:chgData name="Vilda Griūnienė" userId="b4b08d8d-c322-458b-8f1b-8072619fe96e" providerId="ADAL" clId="{86C94034-709B-4A3D-B58A-84E4C51F06CA}" dt="2022-12-13T18:01:31.869" v="428" actId="478"/>
          <ac:cxnSpMkLst>
            <pc:docMk/>
            <pc:sldMk cId="1058653292" sldId="543"/>
            <ac:cxnSpMk id="8" creationId="{FAF00F1E-7FC9-3DEA-3241-2886647A7601}"/>
          </ac:cxnSpMkLst>
        </pc:cxnChg>
        <pc:cxnChg chg="add del mod">
          <ac:chgData name="Vilda Griūnienė" userId="b4b08d8d-c322-458b-8f1b-8072619fe96e" providerId="ADAL" clId="{86C94034-709B-4A3D-B58A-84E4C51F06CA}" dt="2022-12-13T18:01:32.869" v="429" actId="478"/>
          <ac:cxnSpMkLst>
            <pc:docMk/>
            <pc:sldMk cId="1058653292" sldId="543"/>
            <ac:cxnSpMk id="10" creationId="{A9FB767C-063F-B750-FC33-6E38F589A239}"/>
          </ac:cxnSpMkLst>
        </pc:cxnChg>
      </pc:sldChg>
      <pc:sldChg chg="modSp add mod ord">
        <pc:chgData name="Vilda Griūnienė" userId="b4b08d8d-c322-458b-8f1b-8072619fe96e" providerId="ADAL" clId="{86C94034-709B-4A3D-B58A-84E4C51F06CA}" dt="2022-12-13T18:23:20.268" v="1092" actId="20577"/>
        <pc:sldMkLst>
          <pc:docMk/>
          <pc:sldMk cId="4039197545" sldId="544"/>
        </pc:sldMkLst>
        <pc:spChg chg="mod">
          <ac:chgData name="Vilda Griūnienė" userId="b4b08d8d-c322-458b-8f1b-8072619fe96e" providerId="ADAL" clId="{86C94034-709B-4A3D-B58A-84E4C51F06CA}" dt="2022-12-13T18:23:20.268" v="1092" actId="20577"/>
          <ac:spMkLst>
            <pc:docMk/>
            <pc:sldMk cId="4039197545" sldId="544"/>
            <ac:spMk id="3" creationId="{4755B7F8-6886-4EDF-AC32-857DB5CAB643}"/>
          </ac:spMkLst>
        </pc:spChg>
      </pc:sldChg>
      <pc:sldChg chg="modSp add mod ord">
        <pc:chgData name="Vilda Griūnienė" userId="b4b08d8d-c322-458b-8f1b-8072619fe96e" providerId="ADAL" clId="{86C94034-709B-4A3D-B58A-84E4C51F06CA}" dt="2022-12-13T18:40:56.752" v="1429" actId="20577"/>
        <pc:sldMkLst>
          <pc:docMk/>
          <pc:sldMk cId="737718446" sldId="545"/>
        </pc:sldMkLst>
        <pc:spChg chg="mod">
          <ac:chgData name="Vilda Griūnienė" userId="b4b08d8d-c322-458b-8f1b-8072619fe96e" providerId="ADAL" clId="{86C94034-709B-4A3D-B58A-84E4C51F06CA}" dt="2022-12-13T18:40:49.269" v="1428" actId="20577"/>
          <ac:spMkLst>
            <pc:docMk/>
            <pc:sldMk cId="737718446" sldId="545"/>
            <ac:spMk id="3" creationId="{4755B7F8-6886-4EDF-AC32-857DB5CAB643}"/>
          </ac:spMkLst>
        </pc:spChg>
        <pc:spChg chg="mod">
          <ac:chgData name="Vilda Griūnienė" userId="b4b08d8d-c322-458b-8f1b-8072619fe96e" providerId="ADAL" clId="{86C94034-709B-4A3D-B58A-84E4C51F06CA}" dt="2022-12-13T18:40:56.752" v="1429" actId="20577"/>
          <ac:spMkLst>
            <pc:docMk/>
            <pc:sldMk cId="737718446" sldId="545"/>
            <ac:spMk id="4" creationId="{77B852A5-28F4-E201-B8DF-1940750C6A6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Lapas1!$B$27</c:f>
              <c:strCache>
                <c:ptCount val="1"/>
                <c:pt idx="0">
                  <c:v>EJRŽF/ EJRŽAF dalis </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tx1"/>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Lapas1!$C$26:$D$26</c:f>
              <c:strCache>
                <c:ptCount val="2"/>
                <c:pt idx="0">
                  <c:v>2014-2020</c:v>
                </c:pt>
                <c:pt idx="1">
                  <c:v>2021-2027</c:v>
                </c:pt>
              </c:strCache>
            </c:strRef>
          </c:cat>
          <c:val>
            <c:numRef>
              <c:f>Lapas1!$C$27:$D$27</c:f>
              <c:numCache>
                <c:formatCode>General</c:formatCode>
                <c:ptCount val="2"/>
                <c:pt idx="0">
                  <c:v>63.432000000000002</c:v>
                </c:pt>
                <c:pt idx="1">
                  <c:v>61.183999999999997</c:v>
                </c:pt>
              </c:numCache>
            </c:numRef>
          </c:val>
          <c:extLst>
            <c:ext xmlns:c16="http://schemas.microsoft.com/office/drawing/2014/chart" uri="{C3380CC4-5D6E-409C-BE32-E72D297353CC}">
              <c16:uniqueId val="{00000000-9E7D-42D3-9616-DCA106D84C6B}"/>
            </c:ext>
          </c:extLst>
        </c:ser>
        <c:ser>
          <c:idx val="1"/>
          <c:order val="1"/>
          <c:tx>
            <c:strRef>
              <c:f>Lapas1!$B$28</c:f>
              <c:strCache>
                <c:ptCount val="1"/>
                <c:pt idx="0">
                  <c:v>Lietuvos dalis </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Lapas1!$C$26:$D$26</c:f>
              <c:strCache>
                <c:ptCount val="2"/>
                <c:pt idx="0">
                  <c:v>2014-2020</c:v>
                </c:pt>
                <c:pt idx="1">
                  <c:v>2021-2027</c:v>
                </c:pt>
              </c:strCache>
            </c:strRef>
          </c:cat>
          <c:val>
            <c:numRef>
              <c:f>Lapas1!$C$28:$D$28</c:f>
              <c:numCache>
                <c:formatCode>General</c:formatCode>
                <c:ptCount val="2"/>
                <c:pt idx="0">
                  <c:v>20.426999999999992</c:v>
                </c:pt>
                <c:pt idx="1">
                  <c:v>26.222000000000001</c:v>
                </c:pt>
              </c:numCache>
            </c:numRef>
          </c:val>
          <c:extLst>
            <c:ext xmlns:c16="http://schemas.microsoft.com/office/drawing/2014/chart" uri="{C3380CC4-5D6E-409C-BE32-E72D297353CC}">
              <c16:uniqueId val="{00000001-9E7D-42D3-9616-DCA106D84C6B}"/>
            </c:ext>
          </c:extLst>
        </c:ser>
        <c:dLbls>
          <c:dLblPos val="inEnd"/>
          <c:showLegendKey val="0"/>
          <c:showVal val="1"/>
          <c:showCatName val="0"/>
          <c:showSerName val="0"/>
          <c:showPercent val="0"/>
          <c:showBubbleSize val="0"/>
        </c:dLbls>
        <c:gapWidth val="150"/>
        <c:overlap val="100"/>
        <c:axId val="506176248"/>
        <c:axId val="506176576"/>
      </c:barChart>
      <c:catAx>
        <c:axId val="506176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crossAx val="506176576"/>
        <c:crosses val="autoZero"/>
        <c:auto val="1"/>
        <c:lblAlgn val="ctr"/>
        <c:lblOffset val="100"/>
        <c:noMultiLvlLbl val="0"/>
      </c:catAx>
      <c:valAx>
        <c:axId val="50617657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lt-LT"/>
          </a:p>
        </c:txPr>
        <c:crossAx val="506176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explosion val="10"/>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F6B0-48A2-9FED-D27FBA9C8D43}"/>
              </c:ext>
            </c:extLst>
          </c:dPt>
          <c:dPt>
            <c:idx val="1"/>
            <c:bubble3D val="0"/>
            <c:spPr>
              <a:gradFill>
                <a:gsLst>
                  <a:gs pos="100000">
                    <a:schemeClr val="accent2">
                      <a:lumMod val="60000"/>
                      <a:lumOff val="40000"/>
                    </a:schemeClr>
                  </a:gs>
                  <a:gs pos="0">
                    <a:schemeClr val="accent2"/>
                  </a:gs>
                </a:gsLst>
                <a:lin ang="5400000" scaled="0"/>
              </a:gradFill>
              <a:ln w="19050">
                <a:solidFill>
                  <a:schemeClr val="lt1"/>
                </a:solidFill>
              </a:ln>
              <a:effectLst/>
            </c:spPr>
            <c:extLst>
              <c:ext xmlns:c16="http://schemas.microsoft.com/office/drawing/2014/chart" uri="{C3380CC4-5D6E-409C-BE32-E72D297353CC}">
                <c16:uniqueId val="{00000003-F6B0-48A2-9FED-D27FBA9C8D43}"/>
              </c:ext>
            </c:extLst>
          </c:dPt>
          <c:dPt>
            <c:idx val="2"/>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5-F6B0-48A2-9FED-D27FBA9C8D43}"/>
              </c:ext>
            </c:extLst>
          </c:dPt>
          <c:dPt>
            <c:idx val="3"/>
            <c:bubble3D val="0"/>
            <c:spPr>
              <a:gradFill>
                <a:gsLst>
                  <a:gs pos="100000">
                    <a:schemeClr val="accent4">
                      <a:lumMod val="60000"/>
                      <a:lumOff val="40000"/>
                    </a:schemeClr>
                  </a:gs>
                  <a:gs pos="0">
                    <a:schemeClr val="accent4"/>
                  </a:gs>
                </a:gsLst>
                <a:lin ang="5400000" scaled="0"/>
              </a:gradFill>
              <a:ln w="19050">
                <a:solidFill>
                  <a:schemeClr val="lt1"/>
                </a:solidFill>
              </a:ln>
              <a:effectLst/>
            </c:spPr>
            <c:extLst>
              <c:ext xmlns:c16="http://schemas.microsoft.com/office/drawing/2014/chart" uri="{C3380CC4-5D6E-409C-BE32-E72D297353CC}">
                <c16:uniqueId val="{00000007-F6B0-48A2-9FED-D27FBA9C8D43}"/>
              </c:ext>
            </c:extLst>
          </c:dPt>
          <c:dPt>
            <c:idx val="4"/>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9-F6B0-48A2-9FED-D27FBA9C8D43}"/>
              </c:ext>
            </c:extLst>
          </c:dPt>
          <c:dPt>
            <c:idx val="5"/>
            <c:bubble3D val="0"/>
            <c:spPr>
              <a:gradFill>
                <a:gsLst>
                  <a:gs pos="100000">
                    <a:schemeClr val="accent6">
                      <a:lumMod val="60000"/>
                      <a:lumOff val="40000"/>
                    </a:schemeClr>
                  </a:gs>
                  <a:gs pos="0">
                    <a:schemeClr val="accent6"/>
                  </a:gs>
                </a:gsLst>
                <a:lin ang="5400000" scaled="0"/>
              </a:gradFill>
              <a:ln w="19050">
                <a:solidFill>
                  <a:schemeClr val="lt1"/>
                </a:solidFill>
              </a:ln>
              <a:effectLst/>
            </c:spPr>
            <c:extLst>
              <c:ext xmlns:c16="http://schemas.microsoft.com/office/drawing/2014/chart" uri="{C3380CC4-5D6E-409C-BE32-E72D297353CC}">
                <c16:uniqueId val="{0000000B-F6B0-48A2-9FED-D27FBA9C8D43}"/>
              </c:ext>
            </c:extLst>
          </c:dPt>
          <c:dPt>
            <c:idx val="6"/>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0D-F6B0-48A2-9FED-D27FBA9C8D43}"/>
              </c:ext>
            </c:extLst>
          </c:dPt>
          <c:dPt>
            <c:idx val="7"/>
            <c:bubble3D val="0"/>
            <c:spPr>
              <a:gradFill>
                <a:gsLst>
                  <a:gs pos="100000">
                    <a:schemeClr val="accent2">
                      <a:lumMod val="60000"/>
                      <a:lumMod val="60000"/>
                      <a:lumOff val="40000"/>
                    </a:schemeClr>
                  </a:gs>
                  <a:gs pos="0">
                    <a:schemeClr val="accent2">
                      <a:lumMod val="60000"/>
                    </a:schemeClr>
                  </a:gs>
                </a:gsLst>
                <a:lin ang="5400000" scaled="0"/>
              </a:gradFill>
              <a:ln w="19050">
                <a:solidFill>
                  <a:schemeClr val="lt1"/>
                </a:solidFill>
              </a:ln>
              <a:effectLst/>
            </c:spPr>
            <c:extLst>
              <c:ext xmlns:c16="http://schemas.microsoft.com/office/drawing/2014/chart" uri="{C3380CC4-5D6E-409C-BE32-E72D297353CC}">
                <c16:uniqueId val="{0000000F-F6B0-48A2-9FED-D27FBA9C8D43}"/>
              </c:ext>
            </c:extLst>
          </c:dPt>
          <c:dPt>
            <c:idx val="8"/>
            <c:bubble3D val="0"/>
            <c:spPr>
              <a:gradFill>
                <a:gsLst>
                  <a:gs pos="100000">
                    <a:schemeClr val="accent3">
                      <a:lumMod val="60000"/>
                      <a:lumMod val="60000"/>
                      <a:lumOff val="40000"/>
                    </a:schemeClr>
                  </a:gs>
                  <a:gs pos="0">
                    <a:schemeClr val="accent3">
                      <a:lumMod val="60000"/>
                    </a:schemeClr>
                  </a:gs>
                </a:gsLst>
                <a:lin ang="5400000" scaled="0"/>
              </a:gradFill>
              <a:ln w="19050">
                <a:solidFill>
                  <a:schemeClr val="lt1"/>
                </a:solidFill>
              </a:ln>
              <a:effectLst/>
            </c:spPr>
            <c:extLst>
              <c:ext xmlns:c16="http://schemas.microsoft.com/office/drawing/2014/chart" uri="{C3380CC4-5D6E-409C-BE32-E72D297353CC}">
                <c16:uniqueId val="{00000011-F6B0-48A2-9FED-D27FBA9C8D43}"/>
              </c:ext>
            </c:extLst>
          </c:dPt>
          <c:dPt>
            <c:idx val="9"/>
            <c:bubble3D val="0"/>
            <c:spPr>
              <a:gradFill>
                <a:gsLst>
                  <a:gs pos="100000">
                    <a:schemeClr val="accent4">
                      <a:lumMod val="60000"/>
                      <a:lumMod val="60000"/>
                      <a:lumOff val="40000"/>
                    </a:schemeClr>
                  </a:gs>
                  <a:gs pos="0">
                    <a:schemeClr val="accent4">
                      <a:lumMod val="60000"/>
                    </a:schemeClr>
                  </a:gs>
                </a:gsLst>
                <a:lin ang="5400000" scaled="0"/>
              </a:gradFill>
              <a:ln w="19050">
                <a:solidFill>
                  <a:schemeClr val="lt1"/>
                </a:solidFill>
              </a:ln>
              <a:effectLst/>
            </c:spPr>
            <c:extLst>
              <c:ext xmlns:c16="http://schemas.microsoft.com/office/drawing/2014/chart" uri="{C3380CC4-5D6E-409C-BE32-E72D297353CC}">
                <c16:uniqueId val="{00000013-F6B0-48A2-9FED-D27FBA9C8D43}"/>
              </c:ext>
            </c:extLst>
          </c:dPt>
          <c:dLbls>
            <c:dLbl>
              <c:idx val="1"/>
              <c:layout>
                <c:manualLayout>
                  <c:x val="1.0783067842235348E-2"/>
                  <c:y val="1.4874422396117179E-2"/>
                </c:manualLayout>
              </c:layout>
              <c:tx>
                <c:rich>
                  <a:bodyPr/>
                  <a:lstStyle/>
                  <a:p>
                    <a:fld id="{130B2415-F507-4D40-B779-B30CDBA5023A}" type="CATEGORYNAME">
                      <a:rPr lang="en-US"/>
                      <a:pPr/>
                      <a:t>[KATEGORIJOS PAVADINIMAS]</a:t>
                    </a:fld>
                    <a:r>
                      <a:rPr lang="en-US" baseline="0" dirty="0"/>
                      <a:t>; </a:t>
                    </a:r>
                    <a:fld id="{20272EA2-F3C8-4EDA-BF25-612F815840C5}" type="VALUE">
                      <a:rPr lang="en-US" baseline="0"/>
                      <a:pPr/>
                      <a:t>[REIKŠMĖ]</a:t>
                    </a:fld>
                    <a:r>
                      <a:rPr lang="en-US" baseline="0" dirty="0"/>
                      <a:t>; 0,2%</a:t>
                    </a: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6B0-48A2-9FED-D27FBA9C8D43}"/>
                </c:ext>
              </c:extLst>
            </c:dLbl>
            <c:dLbl>
              <c:idx val="2"/>
              <c:layout>
                <c:manualLayout>
                  <c:x val="6.1617530527059018E-2"/>
                  <c:y val="3.9665126389645838E-2"/>
                </c:manualLayout>
              </c:layout>
              <c:tx>
                <c:rich>
                  <a:bodyPr/>
                  <a:lstStyle/>
                  <a:p>
                    <a:fld id="{2409F512-89A8-4F4C-A9EB-AFE6A0F62C68}" type="CATEGORYNAME">
                      <a:rPr lang="en-US"/>
                      <a:pPr/>
                      <a:t>[KATEGORIJOS PAVADINIMAS]</a:t>
                    </a:fld>
                    <a:r>
                      <a:rPr lang="en-US" baseline="0" dirty="0"/>
                      <a:t>; </a:t>
                    </a:r>
                    <a:fld id="{901482FC-41D2-466D-9BE6-8F0DB52D966F}" type="VALUE">
                      <a:rPr lang="en-US" baseline="0"/>
                      <a:pPr/>
                      <a:t>[REIKŠMĖ]</a:t>
                    </a:fld>
                    <a:r>
                      <a:rPr lang="en-US" baseline="0" dirty="0"/>
                      <a:t>; 3,8%</a:t>
                    </a: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6B0-48A2-9FED-D27FBA9C8D43}"/>
                </c:ext>
              </c:extLst>
            </c:dLbl>
            <c:dLbl>
              <c:idx val="3"/>
              <c:tx>
                <c:rich>
                  <a:bodyPr/>
                  <a:lstStyle/>
                  <a:p>
                    <a:fld id="{76E6A18E-D2F7-4784-80B0-D229C02B0749}" type="CATEGORYNAME">
                      <a:rPr lang="en-US"/>
                      <a:pPr/>
                      <a:t>[KATEGORIJOS PAVADINIMAS]</a:t>
                    </a:fld>
                    <a:r>
                      <a:rPr lang="en-US" baseline="0" dirty="0"/>
                      <a:t>; </a:t>
                    </a:r>
                    <a:fld id="{35BAE86B-1233-4E19-9BA8-2B1942A3CC74}" type="VALUE">
                      <a:rPr lang="en-US" baseline="0"/>
                      <a:pPr/>
                      <a:t>[REIKŠMĖ]</a:t>
                    </a:fld>
                    <a:r>
                      <a:rPr lang="en-US" baseline="0" dirty="0"/>
                      <a:t>; </a:t>
                    </a:r>
                    <a:fld id="{4E0691A2-779D-4CF3-A18C-CCBDF088003A}" type="PERCENTAGE">
                      <a:rPr lang="en-US" baseline="0">
                        <a:solidFill>
                          <a:srgbClr val="FF0000"/>
                        </a:solidFill>
                      </a:rPr>
                      <a:pPr/>
                      <a:t>[PROCENTAI]</a:t>
                    </a:fld>
                    <a:endParaRPr lang="en-US" baseline="0" dirty="0"/>
                  </a:p>
                </c:rich>
              </c:tx>
              <c:dLblPos val="outEnd"/>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6B0-48A2-9FED-D27FBA9C8D43}"/>
                </c:ext>
              </c:extLst>
            </c:dLbl>
            <c:dLbl>
              <c:idx val="4"/>
              <c:tx>
                <c:rich>
                  <a:bodyPr/>
                  <a:lstStyle/>
                  <a:p>
                    <a:fld id="{6AD0910A-DE6B-4E24-9528-934D4E0C9C44}" type="CATEGORYNAME">
                      <a:rPr lang="en-US"/>
                      <a:pPr/>
                      <a:t>[KATEGORIJOS PAVADINIMAS]</a:t>
                    </a:fld>
                    <a:r>
                      <a:rPr lang="en-US" baseline="0" dirty="0"/>
                      <a:t>; </a:t>
                    </a:r>
                    <a:fld id="{BF33FE27-431C-4956-9262-5468BD43D554}" type="VALUE">
                      <a:rPr lang="en-US" baseline="0"/>
                      <a:pPr/>
                      <a:t>[REIKŠMĖ]</a:t>
                    </a:fld>
                    <a:r>
                      <a:rPr lang="en-US" baseline="0" dirty="0">
                        <a:solidFill>
                          <a:srgbClr val="0070C0"/>
                        </a:solidFill>
                      </a:rPr>
                      <a:t>; </a:t>
                    </a:r>
                    <a:fld id="{8076D944-3DC7-439F-98F3-3FA456341DAB}" type="PERCENTAGE">
                      <a:rPr lang="en-US" baseline="0">
                        <a:solidFill>
                          <a:srgbClr val="0070C0"/>
                        </a:solidFill>
                      </a:rPr>
                      <a:pPr/>
                      <a:t>[PROCENTAI]</a:t>
                    </a:fld>
                    <a:endParaRPr lang="en-US" baseline="0" dirty="0">
                      <a:solidFill>
                        <a:srgbClr val="0070C0"/>
                      </a:solidFill>
                    </a:endParaRPr>
                  </a:p>
                </c:rich>
              </c:tx>
              <c:dLblPos val="outEnd"/>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6B0-48A2-9FED-D27FBA9C8D43}"/>
                </c:ext>
              </c:extLst>
            </c:dLbl>
            <c:dLbl>
              <c:idx val="5"/>
              <c:tx>
                <c:rich>
                  <a:bodyPr/>
                  <a:lstStyle/>
                  <a:p>
                    <a:fld id="{B8DEE43C-19F3-44D3-9BCA-B209CD54A5A2}" type="CATEGORYNAME">
                      <a:rPr lang="en-US"/>
                      <a:pPr/>
                      <a:t>[KATEGORIJOS PAVADINIMAS]</a:t>
                    </a:fld>
                    <a:r>
                      <a:rPr lang="en-US" baseline="0" dirty="0"/>
                      <a:t>; </a:t>
                    </a:r>
                    <a:fld id="{090444F5-1D6E-43FB-92ED-6C0C77A5E6B5}" type="VALUE">
                      <a:rPr lang="en-US" baseline="0"/>
                      <a:pPr/>
                      <a:t>[REIKŠMĖ]</a:t>
                    </a:fld>
                    <a:r>
                      <a:rPr lang="en-US" baseline="0" dirty="0"/>
                      <a:t>; </a:t>
                    </a:r>
                    <a:fld id="{4F267262-1066-4E1B-B8BF-EB80B7F493F0}" type="PERCENTAGE">
                      <a:rPr lang="en-US" baseline="0">
                        <a:solidFill>
                          <a:srgbClr val="FF0000"/>
                        </a:solidFill>
                      </a:rPr>
                      <a:pPr/>
                      <a:t>[PROCENTAI]</a:t>
                    </a:fld>
                    <a:endParaRPr lang="en-US" baseline="0" dirty="0"/>
                  </a:p>
                </c:rich>
              </c:tx>
              <c:dLblPos val="outEnd"/>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F6B0-48A2-9FED-D27FBA9C8D43}"/>
                </c:ext>
              </c:extLst>
            </c:dLbl>
            <c:dLbl>
              <c:idx val="8"/>
              <c:tx>
                <c:rich>
                  <a:bodyPr/>
                  <a:lstStyle/>
                  <a:p>
                    <a:fld id="{002C2D12-CC68-4D27-92ED-13F89D0C692A}" type="CATEGORYNAME">
                      <a:rPr lang="en-US"/>
                      <a:pPr/>
                      <a:t>[KATEGORIJOS PAVADINIMAS]</a:t>
                    </a:fld>
                    <a:r>
                      <a:rPr lang="en-US" baseline="0" dirty="0"/>
                      <a:t>; </a:t>
                    </a:r>
                    <a:fld id="{876C1F22-21E7-48A9-8576-D0EB9FEF1CA3}" type="VALUE">
                      <a:rPr lang="en-US" baseline="0"/>
                      <a:pPr/>
                      <a:t>[REIKŠMĖ]</a:t>
                    </a:fld>
                    <a:r>
                      <a:rPr lang="en-US" baseline="0" dirty="0"/>
                      <a:t>; </a:t>
                    </a:r>
                    <a:fld id="{FE07334F-BE91-4799-924C-16C4C3797BDB}" type="PERCENTAGE">
                      <a:rPr lang="en-US" baseline="0">
                        <a:solidFill>
                          <a:srgbClr val="FF0000"/>
                        </a:solidFill>
                      </a:rPr>
                      <a:pPr/>
                      <a:t>[PROCENTAI]</a:t>
                    </a:fld>
                    <a:endParaRPr lang="en-US" baseline="0" dirty="0"/>
                  </a:p>
                </c:rich>
              </c:tx>
              <c:dLblPos val="outEnd"/>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F6B0-48A2-9FED-D27FBA9C8D4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lt-LT"/>
              </a:p>
            </c:txPr>
            <c:dLblPos val="outEnd"/>
            <c:showLegendKey val="0"/>
            <c:showVal val="1"/>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Lapas4!$A$1:$A$10</c:f>
              <c:strCache>
                <c:ptCount val="10"/>
                <c:pt idx="0">
                  <c:v>1.1</c:v>
                </c:pt>
                <c:pt idx="1">
                  <c:v>1.2</c:v>
                </c:pt>
                <c:pt idx="2">
                  <c:v>1.3</c:v>
                </c:pt>
                <c:pt idx="3">
                  <c:v>1.4</c:v>
                </c:pt>
                <c:pt idx="4">
                  <c:v>1.6</c:v>
                </c:pt>
                <c:pt idx="5">
                  <c:v>2.1</c:v>
                </c:pt>
                <c:pt idx="6">
                  <c:v>2.2</c:v>
                </c:pt>
                <c:pt idx="7">
                  <c:v>4.1</c:v>
                </c:pt>
                <c:pt idx="8">
                  <c:v>3.1</c:v>
                </c:pt>
                <c:pt idx="9">
                  <c:v>TP</c:v>
                </c:pt>
              </c:strCache>
            </c:strRef>
          </c:cat>
          <c:val>
            <c:numRef>
              <c:f>Lapas4!$B$1:$B$10</c:f>
              <c:numCache>
                <c:formatCode>_-* #\ ##0.000\ _€_-;\-* #\ ##0.000\ _€_-;_-* "-"??\ _€_-;_-@_-</c:formatCode>
                <c:ptCount val="10"/>
                <c:pt idx="0">
                  <c:v>7.29</c:v>
                </c:pt>
                <c:pt idx="1">
                  <c:v>0.18</c:v>
                </c:pt>
                <c:pt idx="2">
                  <c:v>3.3076509999999999</c:v>
                </c:pt>
                <c:pt idx="3">
                  <c:v>14.86</c:v>
                </c:pt>
                <c:pt idx="4">
                  <c:v>6.12</c:v>
                </c:pt>
                <c:pt idx="5">
                  <c:v>28.85</c:v>
                </c:pt>
                <c:pt idx="6">
                  <c:v>6.11</c:v>
                </c:pt>
                <c:pt idx="7">
                  <c:v>2.62</c:v>
                </c:pt>
                <c:pt idx="8">
                  <c:v>13.12</c:v>
                </c:pt>
                <c:pt idx="9">
                  <c:v>4.9474590000000003</c:v>
                </c:pt>
              </c:numCache>
            </c:numRef>
          </c:val>
          <c:extLst>
            <c:ext xmlns:c16="http://schemas.microsoft.com/office/drawing/2014/chart" uri="{C3380CC4-5D6E-409C-BE32-E72D297353CC}">
              <c16:uniqueId val="{00000014-F6B0-48A2-9FED-D27FBA9C8D43}"/>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lt-LT"/>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1">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3" dt="2022-12-13T19:30:15.219" idx="1">
    <p:pos x="10" y="10"/>
    <p:text>ESP, FRA, IT, POL, PRT</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1-03-29T22:11:51.025" idx="2">
    <p:pos x="10" y="10"/>
    <p:text>1.1. Stiprinti ekonominiu, socialiniu ir aplinkosaugos požiūriu darnią žvejybos veiklą
1.2. Didinti energijos vartojimo efektyvumą ir mažinti išmetamą CO2 kiekį pakeičiant arba modernizuojant žvejybos laivų variklius
1.3. Skatinti suderinti žvejybos pajėgumą su žvejybos galimybėmis žvejybos veiklos nutraukimo visam laikui atveju ir prisidėti prie tinkamo pragyvenimo lygio užtikrinimo laikino žvejybos veiklos nutraukimo atveju
1.4. Skatinti veiksmingas žuvininkystės kontrolės ir vykdymo užtikrinimo priemones, be kita ko, kovoti su NNN žvejyba, taip pat patikimus duomenis žiniomis grindžiamam sprendimų priėmimui užtikrinti
1.6. Prisidėti prie vandens biologinės įvairovės ir ekosistemų apsaugos ir atkūrimo
2.1. Skatinti darnią akvakultūros veiklą, visų pirma didinti akvakultūros produktų gamybos konkurencingumą, kartu užtikrinant, kad veikla būtų aplinkos požiūriu tvari ilguoju laikotarpiu
2.2. Skatinti žvejybos ir akvakultūros produktų prekybą, kokybę ir pridėtinę vertę, taip pat  tų produktų perdirbimą
4.1. Stiprinti tvarų jūrų bei vandenynų valdymą skatinant jūrų pažinimą, jūrų stebėjimą arba pakrančių apsaugos tarnybų bendradarbiavimą
3.1. Sudaryti sąlygas tvariai mėlynajai ekonomikai pakrantės rajonuose ir salų bei sausumos vietovėse ir skatinti žvejybos bei akvakultūros bendruomenių vystymąsi</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3C8DC8-93FD-4986-A519-FAC90BC457B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lt-LT"/>
        </a:p>
      </dgm:t>
    </dgm:pt>
    <dgm:pt modelId="{57EF60DC-248C-4076-9255-1D71AED9828F}">
      <dgm:prSet phldrT="[Tekstas]" custT="1"/>
      <dgm:spPr/>
      <dgm:t>
        <a:bodyPr/>
        <a:lstStyle/>
        <a:p>
          <a:r>
            <a:rPr lang="lt-LT" sz="1600" dirty="0"/>
            <a:t>KOORDINATORIUS</a:t>
          </a:r>
        </a:p>
        <a:p>
          <a:r>
            <a:rPr lang="lt-LT" sz="1600" dirty="0"/>
            <a:t>ŽŪM</a:t>
          </a:r>
        </a:p>
      </dgm:t>
    </dgm:pt>
    <dgm:pt modelId="{4AEC2A7B-6033-4789-BE67-AA6A7BD865AE}" type="parTrans" cxnId="{CFE37D9F-6B03-4327-B5C5-629EC0ABBA82}">
      <dgm:prSet/>
      <dgm:spPr/>
      <dgm:t>
        <a:bodyPr/>
        <a:lstStyle/>
        <a:p>
          <a:endParaRPr lang="lt-LT"/>
        </a:p>
      </dgm:t>
    </dgm:pt>
    <dgm:pt modelId="{E3DB6AED-3FC5-43F5-B755-C22B0A13E0C9}" type="sibTrans" cxnId="{CFE37D9F-6B03-4327-B5C5-629EC0ABBA82}">
      <dgm:prSet/>
      <dgm:spPr/>
      <dgm:t>
        <a:bodyPr/>
        <a:lstStyle/>
        <a:p>
          <a:endParaRPr lang="lt-LT"/>
        </a:p>
      </dgm:t>
    </dgm:pt>
    <dgm:pt modelId="{56992EF3-360C-404A-864F-FB07C4164E4D}" type="asst">
      <dgm:prSet phldrT="[Tekstas]" custT="1"/>
      <dgm:spPr/>
      <dgm:t>
        <a:bodyPr/>
        <a:lstStyle/>
        <a:p>
          <a:r>
            <a:rPr lang="lt-LT" sz="1600" dirty="0"/>
            <a:t>NMA</a:t>
          </a:r>
        </a:p>
        <a:p>
          <a:r>
            <a:rPr lang="lt-LT" altLang="lt-LT" sz="1600" dirty="0"/>
            <a:t>akredituota institucija, administruojanti duomenų rinkimo programos paramos priemones.</a:t>
          </a:r>
          <a:endParaRPr lang="lt-LT" sz="1600" dirty="0"/>
        </a:p>
      </dgm:t>
    </dgm:pt>
    <dgm:pt modelId="{EF3C37CB-C985-450A-8DF3-25BADB33DB89}" type="parTrans" cxnId="{485110EE-68BB-4FB1-B382-5D87F3768AFE}">
      <dgm:prSet/>
      <dgm:spPr/>
      <dgm:t>
        <a:bodyPr/>
        <a:lstStyle/>
        <a:p>
          <a:endParaRPr lang="lt-LT"/>
        </a:p>
      </dgm:t>
    </dgm:pt>
    <dgm:pt modelId="{D62E9E4D-1A9A-4F66-AC34-4CC1809340B7}" type="sibTrans" cxnId="{485110EE-68BB-4FB1-B382-5D87F3768AFE}">
      <dgm:prSet/>
      <dgm:spPr/>
      <dgm:t>
        <a:bodyPr/>
        <a:lstStyle/>
        <a:p>
          <a:endParaRPr lang="lt-LT"/>
        </a:p>
      </dgm:t>
    </dgm:pt>
    <dgm:pt modelId="{0E98FE84-D87C-4848-B573-69906D28E2F4}">
      <dgm:prSet phldrT="[Tekstas]" custT="1"/>
      <dgm:spPr/>
      <dgm:t>
        <a:bodyPr/>
        <a:lstStyle/>
        <a:p>
          <a:r>
            <a:rPr lang="lt-LT" sz="1800" dirty="0"/>
            <a:t>PARTNERIS </a:t>
          </a:r>
        </a:p>
        <a:p>
          <a:r>
            <a:rPr lang="lt-LT" sz="1800" dirty="0"/>
            <a:t>ŽT</a:t>
          </a:r>
        </a:p>
      </dgm:t>
    </dgm:pt>
    <dgm:pt modelId="{697B419F-5B33-49C6-AD3F-935231058C76}" type="parTrans" cxnId="{89B3BFAC-45C1-4115-9BF3-43648948C078}">
      <dgm:prSet/>
      <dgm:spPr/>
      <dgm:t>
        <a:bodyPr/>
        <a:lstStyle/>
        <a:p>
          <a:endParaRPr lang="lt-LT"/>
        </a:p>
      </dgm:t>
    </dgm:pt>
    <dgm:pt modelId="{45FCDCD6-AF28-431A-8DFA-ACF55892F5A8}" type="sibTrans" cxnId="{89B3BFAC-45C1-4115-9BF3-43648948C078}">
      <dgm:prSet/>
      <dgm:spPr/>
      <dgm:t>
        <a:bodyPr/>
        <a:lstStyle/>
        <a:p>
          <a:endParaRPr lang="lt-LT"/>
        </a:p>
      </dgm:t>
    </dgm:pt>
    <dgm:pt modelId="{441B5B03-96D3-4685-8D23-9F00E324D0D3}">
      <dgm:prSet phldrT="[Tekstas]" custT="1"/>
      <dgm:spPr/>
      <dgm:t>
        <a:bodyPr/>
        <a:lstStyle/>
        <a:p>
          <a:r>
            <a:rPr lang="lt-LT" sz="1800" dirty="0"/>
            <a:t>PARTNERIS</a:t>
          </a:r>
        </a:p>
        <a:p>
          <a:r>
            <a:rPr lang="lt-LT" sz="1800" dirty="0"/>
            <a:t>ŽUIKVC</a:t>
          </a:r>
        </a:p>
      </dgm:t>
    </dgm:pt>
    <dgm:pt modelId="{2B0B6C4F-94C5-4429-9BE3-6B2BD9BA42B7}" type="parTrans" cxnId="{DC017D76-9046-4DC3-AA31-CC05BF613BFD}">
      <dgm:prSet/>
      <dgm:spPr/>
      <dgm:t>
        <a:bodyPr/>
        <a:lstStyle/>
        <a:p>
          <a:endParaRPr lang="lt-LT"/>
        </a:p>
      </dgm:t>
    </dgm:pt>
    <dgm:pt modelId="{097E042B-DBF4-4C7D-B682-0EC9D03486E5}" type="sibTrans" cxnId="{DC017D76-9046-4DC3-AA31-CC05BF613BFD}">
      <dgm:prSet/>
      <dgm:spPr/>
      <dgm:t>
        <a:bodyPr/>
        <a:lstStyle/>
        <a:p>
          <a:endParaRPr lang="lt-LT"/>
        </a:p>
      </dgm:t>
    </dgm:pt>
    <dgm:pt modelId="{8B607D1B-ECD5-4A75-96FA-91A58763D75C}">
      <dgm:prSet phldrT="[Tekstas]"/>
      <dgm:spPr/>
      <dgm:t>
        <a:bodyPr/>
        <a:lstStyle/>
        <a:p>
          <a:r>
            <a:rPr lang="lt-LT" dirty="0"/>
            <a:t>PARTNERIS</a:t>
          </a:r>
          <a:endParaRPr lang="lt-LT" sz="1800" dirty="0"/>
        </a:p>
        <a:p>
          <a:r>
            <a:rPr lang="lt-LT" sz="1800" dirty="0"/>
            <a:t>KU</a:t>
          </a:r>
        </a:p>
      </dgm:t>
    </dgm:pt>
    <dgm:pt modelId="{8C71AC69-66A1-487C-A146-9D083D23579C}" type="parTrans" cxnId="{F1EF88E5-1FC6-44FC-B7A8-644D357EFCC4}">
      <dgm:prSet/>
      <dgm:spPr/>
      <dgm:t>
        <a:bodyPr/>
        <a:lstStyle/>
        <a:p>
          <a:endParaRPr lang="lt-LT"/>
        </a:p>
      </dgm:t>
    </dgm:pt>
    <dgm:pt modelId="{797F1FBC-888D-4BFE-BBFA-38F6DD7C6F9D}" type="sibTrans" cxnId="{F1EF88E5-1FC6-44FC-B7A8-644D357EFCC4}">
      <dgm:prSet/>
      <dgm:spPr/>
      <dgm:t>
        <a:bodyPr/>
        <a:lstStyle/>
        <a:p>
          <a:endParaRPr lang="lt-LT"/>
        </a:p>
      </dgm:t>
    </dgm:pt>
    <dgm:pt modelId="{71CD07A3-6CCC-4C10-B0F2-65356AD8899E}" type="pres">
      <dgm:prSet presAssocID="{783C8DC8-93FD-4986-A519-FAC90BC457B3}" presName="hierChild1" presStyleCnt="0">
        <dgm:presLayoutVars>
          <dgm:orgChart val="1"/>
          <dgm:chPref val="1"/>
          <dgm:dir/>
          <dgm:animOne val="branch"/>
          <dgm:animLvl val="lvl"/>
          <dgm:resizeHandles/>
        </dgm:presLayoutVars>
      </dgm:prSet>
      <dgm:spPr/>
    </dgm:pt>
    <dgm:pt modelId="{F5679C69-A6A7-481B-A103-193D74008EBD}" type="pres">
      <dgm:prSet presAssocID="{57EF60DC-248C-4076-9255-1D71AED9828F}" presName="hierRoot1" presStyleCnt="0">
        <dgm:presLayoutVars>
          <dgm:hierBranch val="init"/>
        </dgm:presLayoutVars>
      </dgm:prSet>
      <dgm:spPr/>
    </dgm:pt>
    <dgm:pt modelId="{74FB14B0-0E7C-484B-B2B0-5F204ACF786D}" type="pres">
      <dgm:prSet presAssocID="{57EF60DC-248C-4076-9255-1D71AED9828F}" presName="rootComposite1" presStyleCnt="0"/>
      <dgm:spPr/>
    </dgm:pt>
    <dgm:pt modelId="{9100BB5A-226B-4873-926B-FB7877A26936}" type="pres">
      <dgm:prSet presAssocID="{57EF60DC-248C-4076-9255-1D71AED9828F}" presName="rootText1" presStyleLbl="node0" presStyleIdx="0" presStyleCnt="1" custScaleX="139108" custScaleY="87406" custLinFactNeighborX="0" custLinFactNeighborY="70789">
        <dgm:presLayoutVars>
          <dgm:chPref val="3"/>
        </dgm:presLayoutVars>
      </dgm:prSet>
      <dgm:spPr/>
    </dgm:pt>
    <dgm:pt modelId="{2C8DC444-0AC7-46FA-8D28-06C9EF043986}" type="pres">
      <dgm:prSet presAssocID="{57EF60DC-248C-4076-9255-1D71AED9828F}" presName="rootConnector1" presStyleLbl="node1" presStyleIdx="0" presStyleCnt="0"/>
      <dgm:spPr/>
    </dgm:pt>
    <dgm:pt modelId="{92B50DF3-FBEA-4B09-9BDB-ABB31DBD9C51}" type="pres">
      <dgm:prSet presAssocID="{57EF60DC-248C-4076-9255-1D71AED9828F}" presName="hierChild2" presStyleCnt="0"/>
      <dgm:spPr/>
    </dgm:pt>
    <dgm:pt modelId="{8790162C-27C4-4CA8-A2D0-68B5823F80A8}" type="pres">
      <dgm:prSet presAssocID="{697B419F-5B33-49C6-AD3F-935231058C76}" presName="Name37" presStyleLbl="parChTrans1D2" presStyleIdx="0" presStyleCnt="4"/>
      <dgm:spPr/>
    </dgm:pt>
    <dgm:pt modelId="{10329E9E-F7AC-439B-B0F7-AD040ED638DD}" type="pres">
      <dgm:prSet presAssocID="{0E98FE84-D87C-4848-B573-69906D28E2F4}" presName="hierRoot2" presStyleCnt="0">
        <dgm:presLayoutVars>
          <dgm:hierBranch val="init"/>
        </dgm:presLayoutVars>
      </dgm:prSet>
      <dgm:spPr/>
    </dgm:pt>
    <dgm:pt modelId="{D1A88EA6-7A3C-4B7F-87CE-BBCF64374F64}" type="pres">
      <dgm:prSet presAssocID="{0E98FE84-D87C-4848-B573-69906D28E2F4}" presName="rootComposite" presStyleCnt="0"/>
      <dgm:spPr/>
    </dgm:pt>
    <dgm:pt modelId="{6C4F466A-F06B-4662-B0B3-DFE2C3C0B1AF}" type="pres">
      <dgm:prSet presAssocID="{0E98FE84-D87C-4848-B573-69906D28E2F4}" presName="rootText" presStyleLbl="node2" presStyleIdx="0" presStyleCnt="3">
        <dgm:presLayoutVars>
          <dgm:chPref val="3"/>
        </dgm:presLayoutVars>
      </dgm:prSet>
      <dgm:spPr/>
    </dgm:pt>
    <dgm:pt modelId="{A2785D89-AC0E-4465-942C-7A3418C2E4B7}" type="pres">
      <dgm:prSet presAssocID="{0E98FE84-D87C-4848-B573-69906D28E2F4}" presName="rootConnector" presStyleLbl="node2" presStyleIdx="0" presStyleCnt="3"/>
      <dgm:spPr/>
    </dgm:pt>
    <dgm:pt modelId="{BB6C7D7A-B584-4B4A-8089-7796D44B6CC0}" type="pres">
      <dgm:prSet presAssocID="{0E98FE84-D87C-4848-B573-69906D28E2F4}" presName="hierChild4" presStyleCnt="0"/>
      <dgm:spPr/>
    </dgm:pt>
    <dgm:pt modelId="{B276A83E-D320-44D9-AF0D-A47FBBA5EF6C}" type="pres">
      <dgm:prSet presAssocID="{0E98FE84-D87C-4848-B573-69906D28E2F4}" presName="hierChild5" presStyleCnt="0"/>
      <dgm:spPr/>
    </dgm:pt>
    <dgm:pt modelId="{E191D661-27CE-4EC1-ACEC-6B3AA3CB14AC}" type="pres">
      <dgm:prSet presAssocID="{2B0B6C4F-94C5-4429-9BE3-6B2BD9BA42B7}" presName="Name37" presStyleLbl="parChTrans1D2" presStyleIdx="1" presStyleCnt="4"/>
      <dgm:spPr/>
    </dgm:pt>
    <dgm:pt modelId="{2205825A-EFB1-4A82-AB25-74F94D1FA125}" type="pres">
      <dgm:prSet presAssocID="{441B5B03-96D3-4685-8D23-9F00E324D0D3}" presName="hierRoot2" presStyleCnt="0">
        <dgm:presLayoutVars>
          <dgm:hierBranch val="init"/>
        </dgm:presLayoutVars>
      </dgm:prSet>
      <dgm:spPr/>
    </dgm:pt>
    <dgm:pt modelId="{CF5FDD5E-01AE-4025-A428-C0204AB785A6}" type="pres">
      <dgm:prSet presAssocID="{441B5B03-96D3-4685-8D23-9F00E324D0D3}" presName="rootComposite" presStyleCnt="0"/>
      <dgm:spPr/>
    </dgm:pt>
    <dgm:pt modelId="{330B0531-F78C-4CA0-91AC-202ADE086721}" type="pres">
      <dgm:prSet presAssocID="{441B5B03-96D3-4685-8D23-9F00E324D0D3}" presName="rootText" presStyleLbl="node2" presStyleIdx="1" presStyleCnt="3">
        <dgm:presLayoutVars>
          <dgm:chPref val="3"/>
        </dgm:presLayoutVars>
      </dgm:prSet>
      <dgm:spPr/>
    </dgm:pt>
    <dgm:pt modelId="{712BF95F-E115-43DB-9BE2-AB72F90313EF}" type="pres">
      <dgm:prSet presAssocID="{441B5B03-96D3-4685-8D23-9F00E324D0D3}" presName="rootConnector" presStyleLbl="node2" presStyleIdx="1" presStyleCnt="3"/>
      <dgm:spPr/>
    </dgm:pt>
    <dgm:pt modelId="{63B22241-A2D8-4ADF-BB8E-6D4077E9521C}" type="pres">
      <dgm:prSet presAssocID="{441B5B03-96D3-4685-8D23-9F00E324D0D3}" presName="hierChild4" presStyleCnt="0"/>
      <dgm:spPr/>
    </dgm:pt>
    <dgm:pt modelId="{E025FAF3-3372-4936-8D9A-553E6B6C84D1}" type="pres">
      <dgm:prSet presAssocID="{441B5B03-96D3-4685-8D23-9F00E324D0D3}" presName="hierChild5" presStyleCnt="0"/>
      <dgm:spPr/>
    </dgm:pt>
    <dgm:pt modelId="{4FD71FC8-7425-4A6C-94C2-FEBC87063AE0}" type="pres">
      <dgm:prSet presAssocID="{8C71AC69-66A1-487C-A146-9D083D23579C}" presName="Name37" presStyleLbl="parChTrans1D2" presStyleIdx="2" presStyleCnt="4"/>
      <dgm:spPr/>
    </dgm:pt>
    <dgm:pt modelId="{87BAE86A-703A-4E79-BD8D-355E8A098290}" type="pres">
      <dgm:prSet presAssocID="{8B607D1B-ECD5-4A75-96FA-91A58763D75C}" presName="hierRoot2" presStyleCnt="0">
        <dgm:presLayoutVars>
          <dgm:hierBranch val="init"/>
        </dgm:presLayoutVars>
      </dgm:prSet>
      <dgm:spPr/>
    </dgm:pt>
    <dgm:pt modelId="{8BCCF277-346D-42A4-8405-D81A61097257}" type="pres">
      <dgm:prSet presAssocID="{8B607D1B-ECD5-4A75-96FA-91A58763D75C}" presName="rootComposite" presStyleCnt="0"/>
      <dgm:spPr/>
    </dgm:pt>
    <dgm:pt modelId="{53F7BE93-EC24-484D-8AD4-8002DFEA44D3}" type="pres">
      <dgm:prSet presAssocID="{8B607D1B-ECD5-4A75-96FA-91A58763D75C}" presName="rootText" presStyleLbl="node2" presStyleIdx="2" presStyleCnt="3">
        <dgm:presLayoutVars>
          <dgm:chPref val="3"/>
        </dgm:presLayoutVars>
      </dgm:prSet>
      <dgm:spPr/>
    </dgm:pt>
    <dgm:pt modelId="{97542D1C-AB73-403B-B304-088437B50E00}" type="pres">
      <dgm:prSet presAssocID="{8B607D1B-ECD5-4A75-96FA-91A58763D75C}" presName="rootConnector" presStyleLbl="node2" presStyleIdx="2" presStyleCnt="3"/>
      <dgm:spPr/>
    </dgm:pt>
    <dgm:pt modelId="{48A278DC-D721-497B-BCB7-53E79C18B122}" type="pres">
      <dgm:prSet presAssocID="{8B607D1B-ECD5-4A75-96FA-91A58763D75C}" presName="hierChild4" presStyleCnt="0"/>
      <dgm:spPr/>
    </dgm:pt>
    <dgm:pt modelId="{DFEE9A89-DE0A-405E-9A1E-48CBE7092F95}" type="pres">
      <dgm:prSet presAssocID="{8B607D1B-ECD5-4A75-96FA-91A58763D75C}" presName="hierChild5" presStyleCnt="0"/>
      <dgm:spPr/>
    </dgm:pt>
    <dgm:pt modelId="{B26E1FAB-FAF6-424F-8D0B-A63C0B1C0571}" type="pres">
      <dgm:prSet presAssocID="{57EF60DC-248C-4076-9255-1D71AED9828F}" presName="hierChild3" presStyleCnt="0"/>
      <dgm:spPr/>
    </dgm:pt>
    <dgm:pt modelId="{A4F122F4-BAA3-4A99-B2AA-2980879CA6A6}" type="pres">
      <dgm:prSet presAssocID="{EF3C37CB-C985-450A-8DF3-25BADB33DB89}" presName="Name111" presStyleLbl="parChTrans1D2" presStyleIdx="3" presStyleCnt="4"/>
      <dgm:spPr/>
    </dgm:pt>
    <dgm:pt modelId="{17B4EBEB-1F93-42C1-968F-0C2EAFF96376}" type="pres">
      <dgm:prSet presAssocID="{56992EF3-360C-404A-864F-FB07C4164E4D}" presName="hierRoot3" presStyleCnt="0">
        <dgm:presLayoutVars>
          <dgm:hierBranch val="init"/>
        </dgm:presLayoutVars>
      </dgm:prSet>
      <dgm:spPr/>
    </dgm:pt>
    <dgm:pt modelId="{1DBC15A1-6B7E-4E7F-857D-C1546C7EAC92}" type="pres">
      <dgm:prSet presAssocID="{56992EF3-360C-404A-864F-FB07C4164E4D}" presName="rootComposite3" presStyleCnt="0"/>
      <dgm:spPr/>
    </dgm:pt>
    <dgm:pt modelId="{1FCDE8C4-C66A-4646-9B4A-D48117CACB44}" type="pres">
      <dgm:prSet presAssocID="{56992EF3-360C-404A-864F-FB07C4164E4D}" presName="rootText3" presStyleLbl="asst1" presStyleIdx="0" presStyleCnt="1" custScaleY="201415" custLinFactNeighborX="-63236" custLinFactNeighborY="2713">
        <dgm:presLayoutVars>
          <dgm:chPref val="3"/>
        </dgm:presLayoutVars>
      </dgm:prSet>
      <dgm:spPr/>
    </dgm:pt>
    <dgm:pt modelId="{69A35B55-DB6F-485A-8C23-CF697F3C59F4}" type="pres">
      <dgm:prSet presAssocID="{56992EF3-360C-404A-864F-FB07C4164E4D}" presName="rootConnector3" presStyleLbl="asst1" presStyleIdx="0" presStyleCnt="1"/>
      <dgm:spPr/>
    </dgm:pt>
    <dgm:pt modelId="{151E23EE-BD3C-48DE-9B4C-95DD7F31E6F1}" type="pres">
      <dgm:prSet presAssocID="{56992EF3-360C-404A-864F-FB07C4164E4D}" presName="hierChild6" presStyleCnt="0"/>
      <dgm:spPr/>
    </dgm:pt>
    <dgm:pt modelId="{FE2A5D68-1919-48DD-A532-6F83DF20E0BD}" type="pres">
      <dgm:prSet presAssocID="{56992EF3-360C-404A-864F-FB07C4164E4D}" presName="hierChild7" presStyleCnt="0"/>
      <dgm:spPr/>
    </dgm:pt>
  </dgm:ptLst>
  <dgm:cxnLst>
    <dgm:cxn modelId="{EB6A3518-1B7B-48F9-BC40-9ECF65E28339}" type="presOf" srcId="{697B419F-5B33-49C6-AD3F-935231058C76}" destId="{8790162C-27C4-4CA8-A2D0-68B5823F80A8}" srcOrd="0" destOrd="0" presId="urn:microsoft.com/office/officeart/2005/8/layout/orgChart1"/>
    <dgm:cxn modelId="{587B7118-6AFE-4609-837E-9CCD7E8247D6}" type="presOf" srcId="{0E98FE84-D87C-4848-B573-69906D28E2F4}" destId="{A2785D89-AC0E-4465-942C-7A3418C2E4B7}" srcOrd="1" destOrd="0" presId="urn:microsoft.com/office/officeart/2005/8/layout/orgChart1"/>
    <dgm:cxn modelId="{8CBE7320-C9C6-4CEA-9A57-EF4AED96577A}" type="presOf" srcId="{8B607D1B-ECD5-4A75-96FA-91A58763D75C}" destId="{97542D1C-AB73-403B-B304-088437B50E00}" srcOrd="1" destOrd="0" presId="urn:microsoft.com/office/officeart/2005/8/layout/orgChart1"/>
    <dgm:cxn modelId="{C3A9B530-E5F5-49A0-90E1-0738E0F0ACE1}" type="presOf" srcId="{0E98FE84-D87C-4848-B573-69906D28E2F4}" destId="{6C4F466A-F06B-4662-B0B3-DFE2C3C0B1AF}" srcOrd="0" destOrd="0" presId="urn:microsoft.com/office/officeart/2005/8/layout/orgChart1"/>
    <dgm:cxn modelId="{6EFB4F44-E19C-4999-A06F-CABB5A9A9B3A}" type="presOf" srcId="{2B0B6C4F-94C5-4429-9BE3-6B2BD9BA42B7}" destId="{E191D661-27CE-4EC1-ACEC-6B3AA3CB14AC}" srcOrd="0" destOrd="0" presId="urn:microsoft.com/office/officeart/2005/8/layout/orgChart1"/>
    <dgm:cxn modelId="{3053EC6F-D546-4FCD-92A9-2A49669CD65C}" type="presOf" srcId="{56992EF3-360C-404A-864F-FB07C4164E4D}" destId="{69A35B55-DB6F-485A-8C23-CF697F3C59F4}" srcOrd="1" destOrd="0" presId="urn:microsoft.com/office/officeart/2005/8/layout/orgChart1"/>
    <dgm:cxn modelId="{A5F2D651-3054-40EA-A91C-70D7417657CE}" type="presOf" srcId="{8B607D1B-ECD5-4A75-96FA-91A58763D75C}" destId="{53F7BE93-EC24-484D-8AD4-8002DFEA44D3}" srcOrd="0" destOrd="0" presId="urn:microsoft.com/office/officeart/2005/8/layout/orgChart1"/>
    <dgm:cxn modelId="{88D1B053-58C2-4FDF-BD1A-549828AC3AED}" type="presOf" srcId="{57EF60DC-248C-4076-9255-1D71AED9828F}" destId="{9100BB5A-226B-4873-926B-FB7877A26936}" srcOrd="0" destOrd="0" presId="urn:microsoft.com/office/officeart/2005/8/layout/orgChart1"/>
    <dgm:cxn modelId="{DC017D76-9046-4DC3-AA31-CC05BF613BFD}" srcId="{57EF60DC-248C-4076-9255-1D71AED9828F}" destId="{441B5B03-96D3-4685-8D23-9F00E324D0D3}" srcOrd="2" destOrd="0" parTransId="{2B0B6C4F-94C5-4429-9BE3-6B2BD9BA42B7}" sibTransId="{097E042B-DBF4-4C7D-B682-0EC9D03486E5}"/>
    <dgm:cxn modelId="{F7AE9E96-2426-4EF7-8FC6-28752036AD8E}" type="presOf" srcId="{56992EF3-360C-404A-864F-FB07C4164E4D}" destId="{1FCDE8C4-C66A-4646-9B4A-D48117CACB44}" srcOrd="0" destOrd="0" presId="urn:microsoft.com/office/officeart/2005/8/layout/orgChart1"/>
    <dgm:cxn modelId="{CFE37D9F-6B03-4327-B5C5-629EC0ABBA82}" srcId="{783C8DC8-93FD-4986-A519-FAC90BC457B3}" destId="{57EF60DC-248C-4076-9255-1D71AED9828F}" srcOrd="0" destOrd="0" parTransId="{4AEC2A7B-6033-4789-BE67-AA6A7BD865AE}" sibTransId="{E3DB6AED-3FC5-43F5-B755-C22B0A13E0C9}"/>
    <dgm:cxn modelId="{89B3BFAC-45C1-4115-9BF3-43648948C078}" srcId="{57EF60DC-248C-4076-9255-1D71AED9828F}" destId="{0E98FE84-D87C-4848-B573-69906D28E2F4}" srcOrd="1" destOrd="0" parTransId="{697B419F-5B33-49C6-AD3F-935231058C76}" sibTransId="{45FCDCD6-AF28-431A-8DFA-ACF55892F5A8}"/>
    <dgm:cxn modelId="{619816AE-124B-491F-973B-8FEE55D2CAA0}" type="presOf" srcId="{EF3C37CB-C985-450A-8DF3-25BADB33DB89}" destId="{A4F122F4-BAA3-4A99-B2AA-2980879CA6A6}" srcOrd="0" destOrd="0" presId="urn:microsoft.com/office/officeart/2005/8/layout/orgChart1"/>
    <dgm:cxn modelId="{F3C929DA-C07A-4C35-AD85-4AEFD711CF0B}" type="presOf" srcId="{441B5B03-96D3-4685-8D23-9F00E324D0D3}" destId="{330B0531-F78C-4CA0-91AC-202ADE086721}" srcOrd="0" destOrd="0" presId="urn:microsoft.com/office/officeart/2005/8/layout/orgChart1"/>
    <dgm:cxn modelId="{7CC163DD-3914-44E4-9395-D468744FFC20}" type="presOf" srcId="{57EF60DC-248C-4076-9255-1D71AED9828F}" destId="{2C8DC444-0AC7-46FA-8D28-06C9EF043986}" srcOrd="1" destOrd="0" presId="urn:microsoft.com/office/officeart/2005/8/layout/orgChart1"/>
    <dgm:cxn modelId="{71B5B7E1-443D-4A0A-BB6D-1EF7AAB78D6D}" type="presOf" srcId="{783C8DC8-93FD-4986-A519-FAC90BC457B3}" destId="{71CD07A3-6CCC-4C10-B0F2-65356AD8899E}" srcOrd="0" destOrd="0" presId="urn:microsoft.com/office/officeart/2005/8/layout/orgChart1"/>
    <dgm:cxn modelId="{F1EF88E5-1FC6-44FC-B7A8-644D357EFCC4}" srcId="{57EF60DC-248C-4076-9255-1D71AED9828F}" destId="{8B607D1B-ECD5-4A75-96FA-91A58763D75C}" srcOrd="3" destOrd="0" parTransId="{8C71AC69-66A1-487C-A146-9D083D23579C}" sibTransId="{797F1FBC-888D-4BFE-BBFA-38F6DD7C6F9D}"/>
    <dgm:cxn modelId="{485110EE-68BB-4FB1-B382-5D87F3768AFE}" srcId="{57EF60DC-248C-4076-9255-1D71AED9828F}" destId="{56992EF3-360C-404A-864F-FB07C4164E4D}" srcOrd="0" destOrd="0" parTransId="{EF3C37CB-C985-450A-8DF3-25BADB33DB89}" sibTransId="{D62E9E4D-1A9A-4F66-AC34-4CC1809340B7}"/>
    <dgm:cxn modelId="{45C8BAEF-4BE6-4333-886B-2682E082EEF1}" type="presOf" srcId="{441B5B03-96D3-4685-8D23-9F00E324D0D3}" destId="{712BF95F-E115-43DB-9BE2-AB72F90313EF}" srcOrd="1" destOrd="0" presId="urn:microsoft.com/office/officeart/2005/8/layout/orgChart1"/>
    <dgm:cxn modelId="{39665AF1-AA6C-42E9-8E23-681D833C203E}" type="presOf" srcId="{8C71AC69-66A1-487C-A146-9D083D23579C}" destId="{4FD71FC8-7425-4A6C-94C2-FEBC87063AE0}" srcOrd="0" destOrd="0" presId="urn:microsoft.com/office/officeart/2005/8/layout/orgChart1"/>
    <dgm:cxn modelId="{EE59F3E5-2D56-4FE3-8AE1-F0FB526DA374}" type="presParOf" srcId="{71CD07A3-6CCC-4C10-B0F2-65356AD8899E}" destId="{F5679C69-A6A7-481B-A103-193D74008EBD}" srcOrd="0" destOrd="0" presId="urn:microsoft.com/office/officeart/2005/8/layout/orgChart1"/>
    <dgm:cxn modelId="{69117B28-77EC-4091-9E47-9E2D4E788F24}" type="presParOf" srcId="{F5679C69-A6A7-481B-A103-193D74008EBD}" destId="{74FB14B0-0E7C-484B-B2B0-5F204ACF786D}" srcOrd="0" destOrd="0" presId="urn:microsoft.com/office/officeart/2005/8/layout/orgChart1"/>
    <dgm:cxn modelId="{5218C519-6F70-4650-8996-B0090BB2687F}" type="presParOf" srcId="{74FB14B0-0E7C-484B-B2B0-5F204ACF786D}" destId="{9100BB5A-226B-4873-926B-FB7877A26936}" srcOrd="0" destOrd="0" presId="urn:microsoft.com/office/officeart/2005/8/layout/orgChart1"/>
    <dgm:cxn modelId="{7C278BC6-4078-470E-A76D-E6818E4C24F2}" type="presParOf" srcId="{74FB14B0-0E7C-484B-B2B0-5F204ACF786D}" destId="{2C8DC444-0AC7-46FA-8D28-06C9EF043986}" srcOrd="1" destOrd="0" presId="urn:microsoft.com/office/officeart/2005/8/layout/orgChart1"/>
    <dgm:cxn modelId="{6373E6FF-FA1F-4D0B-9CDF-49030DD492D6}" type="presParOf" srcId="{F5679C69-A6A7-481B-A103-193D74008EBD}" destId="{92B50DF3-FBEA-4B09-9BDB-ABB31DBD9C51}" srcOrd="1" destOrd="0" presId="urn:microsoft.com/office/officeart/2005/8/layout/orgChart1"/>
    <dgm:cxn modelId="{15B82A8D-7E0D-45A3-9363-896B2399DA5C}" type="presParOf" srcId="{92B50DF3-FBEA-4B09-9BDB-ABB31DBD9C51}" destId="{8790162C-27C4-4CA8-A2D0-68B5823F80A8}" srcOrd="0" destOrd="0" presId="urn:microsoft.com/office/officeart/2005/8/layout/orgChart1"/>
    <dgm:cxn modelId="{CB1E22C1-E387-4526-B68A-BBE1DD280536}" type="presParOf" srcId="{92B50DF3-FBEA-4B09-9BDB-ABB31DBD9C51}" destId="{10329E9E-F7AC-439B-B0F7-AD040ED638DD}" srcOrd="1" destOrd="0" presId="urn:microsoft.com/office/officeart/2005/8/layout/orgChart1"/>
    <dgm:cxn modelId="{A72584BB-45DB-41CD-A236-1975A4D2B4B5}" type="presParOf" srcId="{10329E9E-F7AC-439B-B0F7-AD040ED638DD}" destId="{D1A88EA6-7A3C-4B7F-87CE-BBCF64374F64}" srcOrd="0" destOrd="0" presId="urn:microsoft.com/office/officeart/2005/8/layout/orgChart1"/>
    <dgm:cxn modelId="{26BFAC85-A598-47F8-8AB5-DE1B9E9CF90C}" type="presParOf" srcId="{D1A88EA6-7A3C-4B7F-87CE-BBCF64374F64}" destId="{6C4F466A-F06B-4662-B0B3-DFE2C3C0B1AF}" srcOrd="0" destOrd="0" presId="urn:microsoft.com/office/officeart/2005/8/layout/orgChart1"/>
    <dgm:cxn modelId="{E009C1B4-C195-4ADF-A2B1-EAF3E7267915}" type="presParOf" srcId="{D1A88EA6-7A3C-4B7F-87CE-BBCF64374F64}" destId="{A2785D89-AC0E-4465-942C-7A3418C2E4B7}" srcOrd="1" destOrd="0" presId="urn:microsoft.com/office/officeart/2005/8/layout/orgChart1"/>
    <dgm:cxn modelId="{0293AFC5-ACE3-4164-95E7-160245C9CFD1}" type="presParOf" srcId="{10329E9E-F7AC-439B-B0F7-AD040ED638DD}" destId="{BB6C7D7A-B584-4B4A-8089-7796D44B6CC0}" srcOrd="1" destOrd="0" presId="urn:microsoft.com/office/officeart/2005/8/layout/orgChart1"/>
    <dgm:cxn modelId="{27E5CD4E-08B8-4B6D-8386-61CCA12C3B2A}" type="presParOf" srcId="{10329E9E-F7AC-439B-B0F7-AD040ED638DD}" destId="{B276A83E-D320-44D9-AF0D-A47FBBA5EF6C}" srcOrd="2" destOrd="0" presId="urn:microsoft.com/office/officeart/2005/8/layout/orgChart1"/>
    <dgm:cxn modelId="{2071755F-5274-4229-B36E-D5F33F0874DF}" type="presParOf" srcId="{92B50DF3-FBEA-4B09-9BDB-ABB31DBD9C51}" destId="{E191D661-27CE-4EC1-ACEC-6B3AA3CB14AC}" srcOrd="2" destOrd="0" presId="urn:microsoft.com/office/officeart/2005/8/layout/orgChart1"/>
    <dgm:cxn modelId="{5B073D22-0E10-4AF1-B73E-32E0F589C034}" type="presParOf" srcId="{92B50DF3-FBEA-4B09-9BDB-ABB31DBD9C51}" destId="{2205825A-EFB1-4A82-AB25-74F94D1FA125}" srcOrd="3" destOrd="0" presId="urn:microsoft.com/office/officeart/2005/8/layout/orgChart1"/>
    <dgm:cxn modelId="{71518CAC-2F45-45B0-A500-0532FCD0D15C}" type="presParOf" srcId="{2205825A-EFB1-4A82-AB25-74F94D1FA125}" destId="{CF5FDD5E-01AE-4025-A428-C0204AB785A6}" srcOrd="0" destOrd="0" presId="urn:microsoft.com/office/officeart/2005/8/layout/orgChart1"/>
    <dgm:cxn modelId="{6B03EC72-BA50-4EE5-A904-19AEDD9A44B9}" type="presParOf" srcId="{CF5FDD5E-01AE-4025-A428-C0204AB785A6}" destId="{330B0531-F78C-4CA0-91AC-202ADE086721}" srcOrd="0" destOrd="0" presId="urn:microsoft.com/office/officeart/2005/8/layout/orgChart1"/>
    <dgm:cxn modelId="{FF2310B1-EA89-4E28-915C-64210533F59F}" type="presParOf" srcId="{CF5FDD5E-01AE-4025-A428-C0204AB785A6}" destId="{712BF95F-E115-43DB-9BE2-AB72F90313EF}" srcOrd="1" destOrd="0" presId="urn:microsoft.com/office/officeart/2005/8/layout/orgChart1"/>
    <dgm:cxn modelId="{3EC0266B-8EC7-4959-A3F9-9FADAB61E7E9}" type="presParOf" srcId="{2205825A-EFB1-4A82-AB25-74F94D1FA125}" destId="{63B22241-A2D8-4ADF-BB8E-6D4077E9521C}" srcOrd="1" destOrd="0" presId="urn:microsoft.com/office/officeart/2005/8/layout/orgChart1"/>
    <dgm:cxn modelId="{4495C3D9-CBB8-4BA7-81CA-F8FDB5339D56}" type="presParOf" srcId="{2205825A-EFB1-4A82-AB25-74F94D1FA125}" destId="{E025FAF3-3372-4936-8D9A-553E6B6C84D1}" srcOrd="2" destOrd="0" presId="urn:microsoft.com/office/officeart/2005/8/layout/orgChart1"/>
    <dgm:cxn modelId="{89678780-E81F-469B-844E-01DFC9B026BB}" type="presParOf" srcId="{92B50DF3-FBEA-4B09-9BDB-ABB31DBD9C51}" destId="{4FD71FC8-7425-4A6C-94C2-FEBC87063AE0}" srcOrd="4" destOrd="0" presId="urn:microsoft.com/office/officeart/2005/8/layout/orgChart1"/>
    <dgm:cxn modelId="{B54B2FF2-20AA-4130-AB5D-D6C9BE73762D}" type="presParOf" srcId="{92B50DF3-FBEA-4B09-9BDB-ABB31DBD9C51}" destId="{87BAE86A-703A-4E79-BD8D-355E8A098290}" srcOrd="5" destOrd="0" presId="urn:microsoft.com/office/officeart/2005/8/layout/orgChart1"/>
    <dgm:cxn modelId="{5C76A4D7-A579-4823-B6D3-DD252DF6A1E6}" type="presParOf" srcId="{87BAE86A-703A-4E79-BD8D-355E8A098290}" destId="{8BCCF277-346D-42A4-8405-D81A61097257}" srcOrd="0" destOrd="0" presId="urn:microsoft.com/office/officeart/2005/8/layout/orgChart1"/>
    <dgm:cxn modelId="{32919DCB-40C3-4B85-AC19-033E69D3B3C8}" type="presParOf" srcId="{8BCCF277-346D-42A4-8405-D81A61097257}" destId="{53F7BE93-EC24-484D-8AD4-8002DFEA44D3}" srcOrd="0" destOrd="0" presId="urn:microsoft.com/office/officeart/2005/8/layout/orgChart1"/>
    <dgm:cxn modelId="{25D91EE4-E7D1-4FA3-A253-BD27DD7A9CE4}" type="presParOf" srcId="{8BCCF277-346D-42A4-8405-D81A61097257}" destId="{97542D1C-AB73-403B-B304-088437B50E00}" srcOrd="1" destOrd="0" presId="urn:microsoft.com/office/officeart/2005/8/layout/orgChart1"/>
    <dgm:cxn modelId="{F9597FD8-41DC-42A6-9FF3-BDA7075A95BE}" type="presParOf" srcId="{87BAE86A-703A-4E79-BD8D-355E8A098290}" destId="{48A278DC-D721-497B-BCB7-53E79C18B122}" srcOrd="1" destOrd="0" presId="urn:microsoft.com/office/officeart/2005/8/layout/orgChart1"/>
    <dgm:cxn modelId="{D9731ECE-5473-49E7-84E9-8444FD206248}" type="presParOf" srcId="{87BAE86A-703A-4E79-BD8D-355E8A098290}" destId="{DFEE9A89-DE0A-405E-9A1E-48CBE7092F95}" srcOrd="2" destOrd="0" presId="urn:microsoft.com/office/officeart/2005/8/layout/orgChart1"/>
    <dgm:cxn modelId="{AFD3882B-EF12-413F-845F-753E626F21FF}" type="presParOf" srcId="{F5679C69-A6A7-481B-A103-193D74008EBD}" destId="{B26E1FAB-FAF6-424F-8D0B-A63C0B1C0571}" srcOrd="2" destOrd="0" presId="urn:microsoft.com/office/officeart/2005/8/layout/orgChart1"/>
    <dgm:cxn modelId="{A61855B5-3340-4214-A9E7-DCCE5694032D}" type="presParOf" srcId="{B26E1FAB-FAF6-424F-8D0B-A63C0B1C0571}" destId="{A4F122F4-BAA3-4A99-B2AA-2980879CA6A6}" srcOrd="0" destOrd="0" presId="urn:microsoft.com/office/officeart/2005/8/layout/orgChart1"/>
    <dgm:cxn modelId="{ECC8CAAA-353F-43C9-968A-1D362A097331}" type="presParOf" srcId="{B26E1FAB-FAF6-424F-8D0B-A63C0B1C0571}" destId="{17B4EBEB-1F93-42C1-968F-0C2EAFF96376}" srcOrd="1" destOrd="0" presId="urn:microsoft.com/office/officeart/2005/8/layout/orgChart1"/>
    <dgm:cxn modelId="{083B46DE-2556-443B-9708-D40F006799F4}" type="presParOf" srcId="{17B4EBEB-1F93-42C1-968F-0C2EAFF96376}" destId="{1DBC15A1-6B7E-4E7F-857D-C1546C7EAC92}" srcOrd="0" destOrd="0" presId="urn:microsoft.com/office/officeart/2005/8/layout/orgChart1"/>
    <dgm:cxn modelId="{D5404653-A5FB-499A-8008-A9942298C195}" type="presParOf" srcId="{1DBC15A1-6B7E-4E7F-857D-C1546C7EAC92}" destId="{1FCDE8C4-C66A-4646-9B4A-D48117CACB44}" srcOrd="0" destOrd="0" presId="urn:microsoft.com/office/officeart/2005/8/layout/orgChart1"/>
    <dgm:cxn modelId="{9CF4C3FF-213C-488C-A234-3071D463BDCA}" type="presParOf" srcId="{1DBC15A1-6B7E-4E7F-857D-C1546C7EAC92}" destId="{69A35B55-DB6F-485A-8C23-CF697F3C59F4}" srcOrd="1" destOrd="0" presId="urn:microsoft.com/office/officeart/2005/8/layout/orgChart1"/>
    <dgm:cxn modelId="{DE76E112-18DE-462C-AFD1-D35F32217D45}" type="presParOf" srcId="{17B4EBEB-1F93-42C1-968F-0C2EAFF96376}" destId="{151E23EE-BD3C-48DE-9B4C-95DD7F31E6F1}" srcOrd="1" destOrd="0" presId="urn:microsoft.com/office/officeart/2005/8/layout/orgChart1"/>
    <dgm:cxn modelId="{9F0338AA-A1CD-4DB4-94A2-91BD01B0C15B}" type="presParOf" srcId="{17B4EBEB-1F93-42C1-968F-0C2EAFF96376}" destId="{FE2A5D68-1919-48DD-A532-6F83DF20E0B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B25A45-8CE7-4E18-938A-67864B13080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lt-LT"/>
        </a:p>
      </dgm:t>
    </dgm:pt>
    <dgm:pt modelId="{229E78B0-1760-4EC1-A051-14BEBE993C25}">
      <dgm:prSet phldrT="[Tekstas]"/>
      <dgm:spPr/>
      <dgm:t>
        <a:bodyPr/>
        <a:lstStyle/>
        <a:p>
          <a:pPr>
            <a:buNone/>
          </a:pPr>
          <a:r>
            <a:rPr lang="lt-LT" dirty="0"/>
            <a:t>NMA</a:t>
          </a:r>
        </a:p>
        <a:p>
          <a:pPr>
            <a:buNone/>
          </a:pPr>
          <a:r>
            <a:rPr lang="lt-LT" altLang="lt-LT" dirty="0"/>
            <a:t>akredituota institucija, administruojanti duomenų rinkimo programos paramos priemones</a:t>
          </a:r>
          <a:endParaRPr lang="lt-LT" dirty="0"/>
        </a:p>
      </dgm:t>
    </dgm:pt>
    <dgm:pt modelId="{DA74B499-D49E-4705-B580-9A0E52C167BE}" type="parTrans" cxnId="{105AA979-D2C5-499A-8C83-226A79B1FFF0}">
      <dgm:prSet/>
      <dgm:spPr/>
      <dgm:t>
        <a:bodyPr/>
        <a:lstStyle/>
        <a:p>
          <a:endParaRPr lang="lt-LT"/>
        </a:p>
      </dgm:t>
    </dgm:pt>
    <dgm:pt modelId="{3ABD1736-C679-4057-BA66-DEFDEB601E04}" type="sibTrans" cxnId="{105AA979-D2C5-499A-8C83-226A79B1FFF0}">
      <dgm:prSet/>
      <dgm:spPr/>
      <dgm:t>
        <a:bodyPr/>
        <a:lstStyle/>
        <a:p>
          <a:endParaRPr lang="lt-LT"/>
        </a:p>
      </dgm:t>
    </dgm:pt>
    <dgm:pt modelId="{CCBE2430-9300-408F-AAC5-A6D3DFF86BE0}">
      <dgm:prSet phldrT="[Tekstas]"/>
      <dgm:spPr/>
      <dgm:t>
        <a:bodyPr/>
        <a:lstStyle/>
        <a:p>
          <a:r>
            <a:rPr lang="lt-LT" dirty="0"/>
            <a:t>Vykdytojas </a:t>
          </a:r>
        </a:p>
        <a:p>
          <a:r>
            <a:rPr lang="lt-LT" dirty="0"/>
            <a:t>ŽŪIKVC</a:t>
          </a:r>
        </a:p>
      </dgm:t>
    </dgm:pt>
    <dgm:pt modelId="{330A6D46-7FE6-4868-A5BC-B7150AEF5B35}" type="parTrans" cxnId="{837AB125-5E76-4EE3-B390-29004A6E209A}">
      <dgm:prSet/>
      <dgm:spPr/>
      <dgm:t>
        <a:bodyPr/>
        <a:lstStyle/>
        <a:p>
          <a:endParaRPr lang="lt-LT"/>
        </a:p>
      </dgm:t>
    </dgm:pt>
    <dgm:pt modelId="{E45B86A0-7062-4A59-BD92-F185F7A968D8}" type="sibTrans" cxnId="{837AB125-5E76-4EE3-B390-29004A6E209A}">
      <dgm:prSet/>
      <dgm:spPr/>
      <dgm:t>
        <a:bodyPr/>
        <a:lstStyle/>
        <a:p>
          <a:endParaRPr lang="lt-LT"/>
        </a:p>
      </dgm:t>
    </dgm:pt>
    <dgm:pt modelId="{1E643249-DCEC-4E2A-9F95-BC4E78C8B373}">
      <dgm:prSet phldrT="[Tekstas]"/>
      <dgm:spPr/>
      <dgm:t>
        <a:bodyPr/>
        <a:lstStyle/>
        <a:p>
          <a:r>
            <a:rPr lang="lt-LT" dirty="0"/>
            <a:t>Vykdytojas </a:t>
          </a:r>
        </a:p>
        <a:p>
          <a:r>
            <a:rPr lang="lt-LT" dirty="0"/>
            <a:t>Žuvininkystės tarnyba</a:t>
          </a:r>
        </a:p>
      </dgm:t>
    </dgm:pt>
    <dgm:pt modelId="{3A3F06BE-FF44-47C5-8FB8-3321D59D85D4}" type="parTrans" cxnId="{E6BE79BE-09D2-4CE6-A201-316144BD9705}">
      <dgm:prSet/>
      <dgm:spPr/>
      <dgm:t>
        <a:bodyPr/>
        <a:lstStyle/>
        <a:p>
          <a:endParaRPr lang="lt-LT"/>
        </a:p>
      </dgm:t>
    </dgm:pt>
    <dgm:pt modelId="{DABB3148-1F6B-49EB-9D87-3E50DE87BED3}" type="sibTrans" cxnId="{E6BE79BE-09D2-4CE6-A201-316144BD9705}">
      <dgm:prSet/>
      <dgm:spPr/>
      <dgm:t>
        <a:bodyPr/>
        <a:lstStyle/>
        <a:p>
          <a:endParaRPr lang="lt-LT"/>
        </a:p>
      </dgm:t>
    </dgm:pt>
    <dgm:pt modelId="{F444EC95-5120-43DB-9DCC-F5B602CAAA73}">
      <dgm:prSet phldrT="[Tekstas]"/>
      <dgm:spPr/>
      <dgm:t>
        <a:bodyPr/>
        <a:lstStyle/>
        <a:p>
          <a:pPr>
            <a:buNone/>
          </a:pPr>
          <a:r>
            <a:rPr lang="lt-LT" dirty="0"/>
            <a:t>Koordinatorius </a:t>
          </a:r>
        </a:p>
        <a:p>
          <a:pPr>
            <a:buNone/>
          </a:pPr>
          <a:r>
            <a:rPr lang="lt-LT" dirty="0"/>
            <a:t>ŽŪM</a:t>
          </a:r>
        </a:p>
      </dgm:t>
    </dgm:pt>
    <dgm:pt modelId="{0225E994-84E5-404A-8531-E4772EA1B3BF}" type="parTrans" cxnId="{BF3A8B02-E62A-4FCA-B6B2-376BA81857A0}">
      <dgm:prSet/>
      <dgm:spPr/>
      <dgm:t>
        <a:bodyPr/>
        <a:lstStyle/>
        <a:p>
          <a:endParaRPr lang="lt-LT"/>
        </a:p>
      </dgm:t>
    </dgm:pt>
    <dgm:pt modelId="{CB372223-2F3E-4862-990E-811AC5DD341D}" type="sibTrans" cxnId="{BF3A8B02-E62A-4FCA-B6B2-376BA81857A0}">
      <dgm:prSet/>
      <dgm:spPr/>
      <dgm:t>
        <a:bodyPr/>
        <a:lstStyle/>
        <a:p>
          <a:endParaRPr lang="lt-LT"/>
        </a:p>
      </dgm:t>
    </dgm:pt>
    <dgm:pt modelId="{34B6F6CA-A6E7-4007-985C-C46AB8A6D84F}">
      <dgm:prSet phldrT="[Tekstas]" phldr="1"/>
      <dgm:spPr/>
      <dgm:t>
        <a:bodyPr/>
        <a:lstStyle/>
        <a:p>
          <a:endParaRPr lang="lt-LT"/>
        </a:p>
      </dgm:t>
    </dgm:pt>
    <dgm:pt modelId="{7BE8EA5C-0CED-46DE-B270-066E558A56CD}" type="parTrans" cxnId="{98971E01-88AA-4352-A1AB-103A7C8DFF3F}">
      <dgm:prSet/>
      <dgm:spPr/>
      <dgm:t>
        <a:bodyPr/>
        <a:lstStyle/>
        <a:p>
          <a:endParaRPr lang="lt-LT"/>
        </a:p>
      </dgm:t>
    </dgm:pt>
    <dgm:pt modelId="{A5195D17-FC1E-472F-B0CC-B8DE9959E8D3}" type="sibTrans" cxnId="{98971E01-88AA-4352-A1AB-103A7C8DFF3F}">
      <dgm:prSet/>
      <dgm:spPr/>
      <dgm:t>
        <a:bodyPr/>
        <a:lstStyle/>
        <a:p>
          <a:endParaRPr lang="lt-LT"/>
        </a:p>
      </dgm:t>
    </dgm:pt>
    <dgm:pt modelId="{1EF04373-B34B-4C93-93D9-18F0FF2D8062}">
      <dgm:prSet phldrT="[Tekstas]" phldr="1"/>
      <dgm:spPr/>
      <dgm:t>
        <a:bodyPr/>
        <a:lstStyle/>
        <a:p>
          <a:endParaRPr lang="lt-LT"/>
        </a:p>
      </dgm:t>
    </dgm:pt>
    <dgm:pt modelId="{6BFA36D4-F443-4CDE-952A-06AAC5EF767E}" type="parTrans" cxnId="{6A6D15E0-CA7D-4CDB-B120-2D774EBD25A3}">
      <dgm:prSet/>
      <dgm:spPr/>
      <dgm:t>
        <a:bodyPr/>
        <a:lstStyle/>
        <a:p>
          <a:endParaRPr lang="lt-LT"/>
        </a:p>
      </dgm:t>
    </dgm:pt>
    <dgm:pt modelId="{95744486-7342-4D48-BCCD-7A0EE9AA2405}" type="sibTrans" cxnId="{6A6D15E0-CA7D-4CDB-B120-2D774EBD25A3}">
      <dgm:prSet/>
      <dgm:spPr/>
      <dgm:t>
        <a:bodyPr/>
        <a:lstStyle/>
        <a:p>
          <a:endParaRPr lang="lt-LT"/>
        </a:p>
      </dgm:t>
    </dgm:pt>
    <dgm:pt modelId="{47C240F2-1303-4F81-8748-D2C749D95AB7}">
      <dgm:prSet/>
      <dgm:spPr/>
      <dgm:t>
        <a:bodyPr/>
        <a:lstStyle/>
        <a:p>
          <a:r>
            <a:rPr lang="lt-LT" dirty="0"/>
            <a:t>Vykdytojas </a:t>
          </a:r>
        </a:p>
        <a:p>
          <a:r>
            <a:rPr lang="lt-LT" dirty="0"/>
            <a:t>Klaipėdos Universitetas</a:t>
          </a:r>
        </a:p>
      </dgm:t>
    </dgm:pt>
    <dgm:pt modelId="{0859D9A4-CE94-4FC6-B041-FDC4C6A31E52}" type="parTrans" cxnId="{9067CD21-F360-43D7-94FB-2B045ABF3CB8}">
      <dgm:prSet/>
      <dgm:spPr/>
      <dgm:t>
        <a:bodyPr/>
        <a:lstStyle/>
        <a:p>
          <a:endParaRPr lang="lt-LT"/>
        </a:p>
      </dgm:t>
    </dgm:pt>
    <dgm:pt modelId="{DED37E42-6335-449E-A71B-CEDC3DDB9EB2}" type="sibTrans" cxnId="{9067CD21-F360-43D7-94FB-2B045ABF3CB8}">
      <dgm:prSet/>
      <dgm:spPr/>
      <dgm:t>
        <a:bodyPr/>
        <a:lstStyle/>
        <a:p>
          <a:endParaRPr lang="lt-LT"/>
        </a:p>
      </dgm:t>
    </dgm:pt>
    <dgm:pt modelId="{D4A77579-3981-4E19-8AE7-313865866BD1}" type="pres">
      <dgm:prSet presAssocID="{89B25A45-8CE7-4E18-938A-67864B130802}" presName="cycle" presStyleCnt="0">
        <dgm:presLayoutVars>
          <dgm:chMax val="1"/>
          <dgm:dir/>
          <dgm:animLvl val="ctr"/>
          <dgm:resizeHandles val="exact"/>
        </dgm:presLayoutVars>
      </dgm:prSet>
      <dgm:spPr/>
    </dgm:pt>
    <dgm:pt modelId="{E59FBC76-8DEA-4D96-8C63-86149A830092}" type="pres">
      <dgm:prSet presAssocID="{229E78B0-1760-4EC1-A051-14BEBE993C25}" presName="centerShape" presStyleLbl="node0" presStyleIdx="0" presStyleCnt="1"/>
      <dgm:spPr/>
    </dgm:pt>
    <dgm:pt modelId="{F237A44A-96D6-425E-81D4-946AAEF05F7C}" type="pres">
      <dgm:prSet presAssocID="{330A6D46-7FE6-4868-A5BC-B7150AEF5B35}" presName="parTrans" presStyleLbl="bgSibTrans2D1" presStyleIdx="0" presStyleCnt="4"/>
      <dgm:spPr/>
    </dgm:pt>
    <dgm:pt modelId="{036A4761-AC2C-40F2-8690-7CF0A4049A63}" type="pres">
      <dgm:prSet presAssocID="{CCBE2430-9300-408F-AAC5-A6D3DFF86BE0}" presName="node" presStyleLbl="node1" presStyleIdx="0" presStyleCnt="4">
        <dgm:presLayoutVars>
          <dgm:bulletEnabled val="1"/>
        </dgm:presLayoutVars>
      </dgm:prSet>
      <dgm:spPr/>
    </dgm:pt>
    <dgm:pt modelId="{7746F973-CE02-4821-B323-13180C7A9EE6}" type="pres">
      <dgm:prSet presAssocID="{3A3F06BE-FF44-47C5-8FB8-3321D59D85D4}" presName="parTrans" presStyleLbl="bgSibTrans2D1" presStyleIdx="1" presStyleCnt="4"/>
      <dgm:spPr/>
    </dgm:pt>
    <dgm:pt modelId="{98CB71C9-597F-459F-8307-5C59AA296F81}" type="pres">
      <dgm:prSet presAssocID="{1E643249-DCEC-4E2A-9F95-BC4E78C8B373}" presName="node" presStyleLbl="node1" presStyleIdx="1" presStyleCnt="4">
        <dgm:presLayoutVars>
          <dgm:bulletEnabled val="1"/>
        </dgm:presLayoutVars>
      </dgm:prSet>
      <dgm:spPr/>
    </dgm:pt>
    <dgm:pt modelId="{64B3855F-3D71-4B17-88C9-87923913E16C}" type="pres">
      <dgm:prSet presAssocID="{0859D9A4-CE94-4FC6-B041-FDC4C6A31E52}" presName="parTrans" presStyleLbl="bgSibTrans2D1" presStyleIdx="2" presStyleCnt="4"/>
      <dgm:spPr/>
    </dgm:pt>
    <dgm:pt modelId="{F1ECC43A-9A3B-4EAA-8DB5-BDABC711BE14}" type="pres">
      <dgm:prSet presAssocID="{47C240F2-1303-4F81-8748-D2C749D95AB7}" presName="node" presStyleLbl="node1" presStyleIdx="2" presStyleCnt="4">
        <dgm:presLayoutVars>
          <dgm:bulletEnabled val="1"/>
        </dgm:presLayoutVars>
      </dgm:prSet>
      <dgm:spPr/>
    </dgm:pt>
    <dgm:pt modelId="{6DF27609-3223-465C-9533-6959B7716F5C}" type="pres">
      <dgm:prSet presAssocID="{0225E994-84E5-404A-8531-E4772EA1B3BF}" presName="parTrans" presStyleLbl="bgSibTrans2D1" presStyleIdx="3" presStyleCnt="4"/>
      <dgm:spPr/>
    </dgm:pt>
    <dgm:pt modelId="{20BA94C0-C0F0-44DA-8E32-3DED7E98C0A0}" type="pres">
      <dgm:prSet presAssocID="{F444EC95-5120-43DB-9DCC-F5B602CAAA73}" presName="node" presStyleLbl="node1" presStyleIdx="3" presStyleCnt="4">
        <dgm:presLayoutVars>
          <dgm:bulletEnabled val="1"/>
        </dgm:presLayoutVars>
      </dgm:prSet>
      <dgm:spPr/>
    </dgm:pt>
  </dgm:ptLst>
  <dgm:cxnLst>
    <dgm:cxn modelId="{98971E01-88AA-4352-A1AB-103A7C8DFF3F}" srcId="{89B25A45-8CE7-4E18-938A-67864B130802}" destId="{34B6F6CA-A6E7-4007-985C-C46AB8A6D84F}" srcOrd="1" destOrd="0" parTransId="{7BE8EA5C-0CED-46DE-B270-066E558A56CD}" sibTransId="{A5195D17-FC1E-472F-B0CC-B8DE9959E8D3}"/>
    <dgm:cxn modelId="{BF3A8B02-E62A-4FCA-B6B2-376BA81857A0}" srcId="{229E78B0-1760-4EC1-A051-14BEBE993C25}" destId="{F444EC95-5120-43DB-9DCC-F5B602CAAA73}" srcOrd="3" destOrd="0" parTransId="{0225E994-84E5-404A-8531-E4772EA1B3BF}" sibTransId="{CB372223-2F3E-4862-990E-811AC5DD341D}"/>
    <dgm:cxn modelId="{00CC0F0D-23C9-42FD-BC89-B00DA88D3B28}" type="presOf" srcId="{89B25A45-8CE7-4E18-938A-67864B130802}" destId="{D4A77579-3981-4E19-8AE7-313865866BD1}" srcOrd="0" destOrd="0" presId="urn:microsoft.com/office/officeart/2005/8/layout/radial4"/>
    <dgm:cxn modelId="{9067CD21-F360-43D7-94FB-2B045ABF3CB8}" srcId="{229E78B0-1760-4EC1-A051-14BEBE993C25}" destId="{47C240F2-1303-4F81-8748-D2C749D95AB7}" srcOrd="2" destOrd="0" parTransId="{0859D9A4-CE94-4FC6-B041-FDC4C6A31E52}" sibTransId="{DED37E42-6335-449E-A71B-CEDC3DDB9EB2}"/>
    <dgm:cxn modelId="{837AB125-5E76-4EE3-B390-29004A6E209A}" srcId="{229E78B0-1760-4EC1-A051-14BEBE993C25}" destId="{CCBE2430-9300-408F-AAC5-A6D3DFF86BE0}" srcOrd="0" destOrd="0" parTransId="{330A6D46-7FE6-4868-A5BC-B7150AEF5B35}" sibTransId="{E45B86A0-7062-4A59-BD92-F185F7A968D8}"/>
    <dgm:cxn modelId="{A2275B2A-1819-451B-849B-29D7561D9E05}" type="presOf" srcId="{F444EC95-5120-43DB-9DCC-F5B602CAAA73}" destId="{20BA94C0-C0F0-44DA-8E32-3DED7E98C0A0}" srcOrd="0" destOrd="0" presId="urn:microsoft.com/office/officeart/2005/8/layout/radial4"/>
    <dgm:cxn modelId="{F565264B-4359-48C4-93BA-F5146F30AAA9}" type="presOf" srcId="{229E78B0-1760-4EC1-A051-14BEBE993C25}" destId="{E59FBC76-8DEA-4D96-8C63-86149A830092}" srcOrd="0" destOrd="0" presId="urn:microsoft.com/office/officeart/2005/8/layout/radial4"/>
    <dgm:cxn modelId="{105AA979-D2C5-499A-8C83-226A79B1FFF0}" srcId="{89B25A45-8CE7-4E18-938A-67864B130802}" destId="{229E78B0-1760-4EC1-A051-14BEBE993C25}" srcOrd="0" destOrd="0" parTransId="{DA74B499-D49E-4705-B580-9A0E52C167BE}" sibTransId="{3ABD1736-C679-4057-BA66-DEFDEB601E04}"/>
    <dgm:cxn modelId="{11B01F85-4E81-45D5-830A-C4C3D975FC95}" type="presOf" srcId="{330A6D46-7FE6-4868-A5BC-B7150AEF5B35}" destId="{F237A44A-96D6-425E-81D4-946AAEF05F7C}" srcOrd="0" destOrd="0" presId="urn:microsoft.com/office/officeart/2005/8/layout/radial4"/>
    <dgm:cxn modelId="{87D70F92-3360-4F71-B1F9-E8A38DA0AF7E}" type="presOf" srcId="{47C240F2-1303-4F81-8748-D2C749D95AB7}" destId="{F1ECC43A-9A3B-4EAA-8DB5-BDABC711BE14}" srcOrd="0" destOrd="0" presId="urn:microsoft.com/office/officeart/2005/8/layout/radial4"/>
    <dgm:cxn modelId="{87F640A8-4597-4B10-8EF8-92F806C7EE93}" type="presOf" srcId="{0859D9A4-CE94-4FC6-B041-FDC4C6A31E52}" destId="{64B3855F-3D71-4B17-88C9-87923913E16C}" srcOrd="0" destOrd="0" presId="urn:microsoft.com/office/officeart/2005/8/layout/radial4"/>
    <dgm:cxn modelId="{E6BE79BE-09D2-4CE6-A201-316144BD9705}" srcId="{229E78B0-1760-4EC1-A051-14BEBE993C25}" destId="{1E643249-DCEC-4E2A-9F95-BC4E78C8B373}" srcOrd="1" destOrd="0" parTransId="{3A3F06BE-FF44-47C5-8FB8-3321D59D85D4}" sibTransId="{DABB3148-1F6B-49EB-9D87-3E50DE87BED3}"/>
    <dgm:cxn modelId="{ABEA40C2-3D66-4E05-81A1-3CCA20CC7D93}" type="presOf" srcId="{1E643249-DCEC-4E2A-9F95-BC4E78C8B373}" destId="{98CB71C9-597F-459F-8307-5C59AA296F81}" srcOrd="0" destOrd="0" presId="urn:microsoft.com/office/officeart/2005/8/layout/radial4"/>
    <dgm:cxn modelId="{B7BF58C2-AF1C-4EDD-875F-CAF0127158E0}" type="presOf" srcId="{CCBE2430-9300-408F-AAC5-A6D3DFF86BE0}" destId="{036A4761-AC2C-40F2-8690-7CF0A4049A63}" srcOrd="0" destOrd="0" presId="urn:microsoft.com/office/officeart/2005/8/layout/radial4"/>
    <dgm:cxn modelId="{6A6D15E0-CA7D-4CDB-B120-2D774EBD25A3}" srcId="{89B25A45-8CE7-4E18-938A-67864B130802}" destId="{1EF04373-B34B-4C93-93D9-18F0FF2D8062}" srcOrd="2" destOrd="0" parTransId="{6BFA36D4-F443-4CDE-952A-06AAC5EF767E}" sibTransId="{95744486-7342-4D48-BCCD-7A0EE9AA2405}"/>
    <dgm:cxn modelId="{A5E363E5-E5D8-4AAF-BAA0-B41A25C340F4}" type="presOf" srcId="{0225E994-84E5-404A-8531-E4772EA1B3BF}" destId="{6DF27609-3223-465C-9533-6959B7716F5C}" srcOrd="0" destOrd="0" presId="urn:microsoft.com/office/officeart/2005/8/layout/radial4"/>
    <dgm:cxn modelId="{9BBCEEF8-67DD-432D-8CA9-93564392AFE2}" type="presOf" srcId="{3A3F06BE-FF44-47C5-8FB8-3321D59D85D4}" destId="{7746F973-CE02-4821-B323-13180C7A9EE6}" srcOrd="0" destOrd="0" presId="urn:microsoft.com/office/officeart/2005/8/layout/radial4"/>
    <dgm:cxn modelId="{EB0B35BD-3611-45AC-85DC-4F1BE8DBF6AD}" type="presParOf" srcId="{D4A77579-3981-4E19-8AE7-313865866BD1}" destId="{E59FBC76-8DEA-4D96-8C63-86149A830092}" srcOrd="0" destOrd="0" presId="urn:microsoft.com/office/officeart/2005/8/layout/radial4"/>
    <dgm:cxn modelId="{64F2CC70-2B74-4898-BCA0-75A28F07DE40}" type="presParOf" srcId="{D4A77579-3981-4E19-8AE7-313865866BD1}" destId="{F237A44A-96D6-425E-81D4-946AAEF05F7C}" srcOrd="1" destOrd="0" presId="urn:microsoft.com/office/officeart/2005/8/layout/radial4"/>
    <dgm:cxn modelId="{10AB3A86-267E-4C0F-BB06-829B3B530938}" type="presParOf" srcId="{D4A77579-3981-4E19-8AE7-313865866BD1}" destId="{036A4761-AC2C-40F2-8690-7CF0A4049A63}" srcOrd="2" destOrd="0" presId="urn:microsoft.com/office/officeart/2005/8/layout/radial4"/>
    <dgm:cxn modelId="{CB9DA9E4-E57D-4CF4-B5B4-94382BDD523F}" type="presParOf" srcId="{D4A77579-3981-4E19-8AE7-313865866BD1}" destId="{7746F973-CE02-4821-B323-13180C7A9EE6}" srcOrd="3" destOrd="0" presId="urn:microsoft.com/office/officeart/2005/8/layout/radial4"/>
    <dgm:cxn modelId="{232B7414-6F61-401C-B8DE-FF77123ADEF0}" type="presParOf" srcId="{D4A77579-3981-4E19-8AE7-313865866BD1}" destId="{98CB71C9-597F-459F-8307-5C59AA296F81}" srcOrd="4" destOrd="0" presId="urn:microsoft.com/office/officeart/2005/8/layout/radial4"/>
    <dgm:cxn modelId="{08DDA04C-0E29-4E6A-86FA-212C40125E71}" type="presParOf" srcId="{D4A77579-3981-4E19-8AE7-313865866BD1}" destId="{64B3855F-3D71-4B17-88C9-87923913E16C}" srcOrd="5" destOrd="0" presId="urn:microsoft.com/office/officeart/2005/8/layout/radial4"/>
    <dgm:cxn modelId="{7B3EF198-0829-490D-8331-DA60FA9B7C26}" type="presParOf" srcId="{D4A77579-3981-4E19-8AE7-313865866BD1}" destId="{F1ECC43A-9A3B-4EAA-8DB5-BDABC711BE14}" srcOrd="6" destOrd="0" presId="urn:microsoft.com/office/officeart/2005/8/layout/radial4"/>
    <dgm:cxn modelId="{6C312072-D2CD-45A6-A335-F4A7CE44AF91}" type="presParOf" srcId="{D4A77579-3981-4E19-8AE7-313865866BD1}" destId="{6DF27609-3223-465C-9533-6959B7716F5C}" srcOrd="7" destOrd="0" presId="urn:microsoft.com/office/officeart/2005/8/layout/radial4"/>
    <dgm:cxn modelId="{8138E18D-C5D9-434A-B225-FDD0A2CDB833}" type="presParOf" srcId="{D4A77579-3981-4E19-8AE7-313865866BD1}" destId="{20BA94C0-C0F0-44DA-8E32-3DED7E98C0A0}"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122F4-BAA3-4A99-B2AA-2980879CA6A6}">
      <dsp:nvSpPr>
        <dsp:cNvPr id="0" name=""/>
        <dsp:cNvSpPr/>
      </dsp:nvSpPr>
      <dsp:spPr>
        <a:xfrm>
          <a:off x="2857386" y="1349322"/>
          <a:ext cx="1257413" cy="636342"/>
        </a:xfrm>
        <a:custGeom>
          <a:avLst/>
          <a:gdLst/>
          <a:ahLst/>
          <a:cxnLst/>
          <a:rect l="0" t="0" r="0" b="0"/>
          <a:pathLst>
            <a:path>
              <a:moveTo>
                <a:pt x="1257413" y="0"/>
              </a:moveTo>
              <a:lnTo>
                <a:pt x="1257413" y="636342"/>
              </a:lnTo>
              <a:lnTo>
                <a:pt x="0" y="6363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D71FC8-7425-4A6C-94C2-FEBC87063AE0}">
      <dsp:nvSpPr>
        <dsp:cNvPr id="0" name=""/>
        <dsp:cNvSpPr/>
      </dsp:nvSpPr>
      <dsp:spPr>
        <a:xfrm>
          <a:off x="4114800" y="1349322"/>
          <a:ext cx="2063402" cy="1829999"/>
        </a:xfrm>
        <a:custGeom>
          <a:avLst/>
          <a:gdLst/>
          <a:ahLst/>
          <a:cxnLst/>
          <a:rect l="0" t="0" r="0" b="0"/>
          <a:pathLst>
            <a:path>
              <a:moveTo>
                <a:pt x="0" y="0"/>
              </a:moveTo>
              <a:lnTo>
                <a:pt x="0" y="1650943"/>
              </a:lnTo>
              <a:lnTo>
                <a:pt x="2063402" y="1650943"/>
              </a:lnTo>
              <a:lnTo>
                <a:pt x="2063402" y="18299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91D661-27CE-4EC1-ACEC-6B3AA3CB14AC}">
      <dsp:nvSpPr>
        <dsp:cNvPr id="0" name=""/>
        <dsp:cNvSpPr/>
      </dsp:nvSpPr>
      <dsp:spPr>
        <a:xfrm>
          <a:off x="4069079" y="1349322"/>
          <a:ext cx="91440" cy="1829999"/>
        </a:xfrm>
        <a:custGeom>
          <a:avLst/>
          <a:gdLst/>
          <a:ahLst/>
          <a:cxnLst/>
          <a:rect l="0" t="0" r="0" b="0"/>
          <a:pathLst>
            <a:path>
              <a:moveTo>
                <a:pt x="45720" y="0"/>
              </a:moveTo>
              <a:lnTo>
                <a:pt x="45720" y="18299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90162C-27C4-4CA8-A2D0-68B5823F80A8}">
      <dsp:nvSpPr>
        <dsp:cNvPr id="0" name=""/>
        <dsp:cNvSpPr/>
      </dsp:nvSpPr>
      <dsp:spPr>
        <a:xfrm>
          <a:off x="2051397" y="1349322"/>
          <a:ext cx="2063402" cy="1829999"/>
        </a:xfrm>
        <a:custGeom>
          <a:avLst/>
          <a:gdLst/>
          <a:ahLst/>
          <a:cxnLst/>
          <a:rect l="0" t="0" r="0" b="0"/>
          <a:pathLst>
            <a:path>
              <a:moveTo>
                <a:pt x="2063402" y="0"/>
              </a:moveTo>
              <a:lnTo>
                <a:pt x="2063402" y="1650943"/>
              </a:lnTo>
              <a:lnTo>
                <a:pt x="0" y="1650943"/>
              </a:lnTo>
              <a:lnTo>
                <a:pt x="0" y="18299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00BB5A-226B-4873-926B-FB7877A26936}">
      <dsp:nvSpPr>
        <dsp:cNvPr id="0" name=""/>
        <dsp:cNvSpPr/>
      </dsp:nvSpPr>
      <dsp:spPr>
        <a:xfrm>
          <a:off x="2928701" y="604059"/>
          <a:ext cx="2372196" cy="7452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lt-LT" sz="1600" kern="1200" dirty="0"/>
            <a:t>KOORDINATORIUS</a:t>
          </a:r>
        </a:p>
        <a:p>
          <a:pPr marL="0" lvl="0" indent="0" algn="ctr" defTabSz="711200">
            <a:lnSpc>
              <a:spcPct val="90000"/>
            </a:lnSpc>
            <a:spcBef>
              <a:spcPct val="0"/>
            </a:spcBef>
            <a:spcAft>
              <a:spcPct val="35000"/>
            </a:spcAft>
            <a:buNone/>
          </a:pPr>
          <a:r>
            <a:rPr lang="lt-LT" sz="1600" kern="1200" dirty="0"/>
            <a:t>ŽŪM</a:t>
          </a:r>
        </a:p>
      </dsp:txBody>
      <dsp:txXfrm>
        <a:off x="2928701" y="604059"/>
        <a:ext cx="2372196" cy="745263"/>
      </dsp:txXfrm>
    </dsp:sp>
    <dsp:sp modelId="{6C4F466A-F06B-4662-B0B3-DFE2C3C0B1AF}">
      <dsp:nvSpPr>
        <dsp:cNvPr id="0" name=""/>
        <dsp:cNvSpPr/>
      </dsp:nvSpPr>
      <dsp:spPr>
        <a:xfrm>
          <a:off x="1198751" y="3179322"/>
          <a:ext cx="1705291" cy="8526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lt-LT" sz="1800" kern="1200" dirty="0"/>
            <a:t>PARTNERIS </a:t>
          </a:r>
        </a:p>
        <a:p>
          <a:pPr marL="0" lvl="0" indent="0" algn="ctr" defTabSz="800100">
            <a:lnSpc>
              <a:spcPct val="90000"/>
            </a:lnSpc>
            <a:spcBef>
              <a:spcPct val="0"/>
            </a:spcBef>
            <a:spcAft>
              <a:spcPct val="35000"/>
            </a:spcAft>
            <a:buNone/>
          </a:pPr>
          <a:r>
            <a:rPr lang="lt-LT" sz="1800" kern="1200" dirty="0"/>
            <a:t>ŽT</a:t>
          </a:r>
        </a:p>
      </dsp:txBody>
      <dsp:txXfrm>
        <a:off x="1198751" y="3179322"/>
        <a:ext cx="1705291" cy="852645"/>
      </dsp:txXfrm>
    </dsp:sp>
    <dsp:sp modelId="{330B0531-F78C-4CA0-91AC-202ADE086721}">
      <dsp:nvSpPr>
        <dsp:cNvPr id="0" name=""/>
        <dsp:cNvSpPr/>
      </dsp:nvSpPr>
      <dsp:spPr>
        <a:xfrm>
          <a:off x="3262154" y="3179322"/>
          <a:ext cx="1705291" cy="8526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lt-LT" sz="1800" kern="1200" dirty="0"/>
            <a:t>PARTNERIS</a:t>
          </a:r>
        </a:p>
        <a:p>
          <a:pPr marL="0" lvl="0" indent="0" algn="ctr" defTabSz="800100">
            <a:lnSpc>
              <a:spcPct val="90000"/>
            </a:lnSpc>
            <a:spcBef>
              <a:spcPct val="0"/>
            </a:spcBef>
            <a:spcAft>
              <a:spcPct val="35000"/>
            </a:spcAft>
            <a:buNone/>
          </a:pPr>
          <a:r>
            <a:rPr lang="lt-LT" sz="1800" kern="1200" dirty="0"/>
            <a:t>ŽUIKVC</a:t>
          </a:r>
        </a:p>
      </dsp:txBody>
      <dsp:txXfrm>
        <a:off x="3262154" y="3179322"/>
        <a:ext cx="1705291" cy="852645"/>
      </dsp:txXfrm>
    </dsp:sp>
    <dsp:sp modelId="{53F7BE93-EC24-484D-8AD4-8002DFEA44D3}">
      <dsp:nvSpPr>
        <dsp:cNvPr id="0" name=""/>
        <dsp:cNvSpPr/>
      </dsp:nvSpPr>
      <dsp:spPr>
        <a:xfrm>
          <a:off x="5325556" y="3179322"/>
          <a:ext cx="1705291" cy="8526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lt-LT" sz="2300" kern="1200" dirty="0"/>
            <a:t>PARTNERIS</a:t>
          </a:r>
        </a:p>
        <a:p>
          <a:pPr marL="0" lvl="0" indent="0" algn="ctr" defTabSz="1022350">
            <a:lnSpc>
              <a:spcPct val="90000"/>
            </a:lnSpc>
            <a:spcBef>
              <a:spcPct val="0"/>
            </a:spcBef>
            <a:spcAft>
              <a:spcPct val="35000"/>
            </a:spcAft>
            <a:buNone/>
          </a:pPr>
          <a:r>
            <a:rPr lang="lt-LT" sz="2300" kern="1200" dirty="0"/>
            <a:t>KU</a:t>
          </a:r>
        </a:p>
      </dsp:txBody>
      <dsp:txXfrm>
        <a:off x="5325556" y="3179322"/>
        <a:ext cx="1705291" cy="852645"/>
      </dsp:txXfrm>
    </dsp:sp>
    <dsp:sp modelId="{1FCDE8C4-C66A-4646-9B4A-D48117CACB44}">
      <dsp:nvSpPr>
        <dsp:cNvPr id="0" name=""/>
        <dsp:cNvSpPr/>
      </dsp:nvSpPr>
      <dsp:spPr>
        <a:xfrm>
          <a:off x="1152095" y="1126987"/>
          <a:ext cx="1705291" cy="17173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lt-LT" sz="1600" kern="1200" dirty="0"/>
            <a:t>NMA</a:t>
          </a:r>
        </a:p>
        <a:p>
          <a:pPr marL="0" lvl="0" indent="0" algn="ctr" defTabSz="711200">
            <a:lnSpc>
              <a:spcPct val="90000"/>
            </a:lnSpc>
            <a:spcBef>
              <a:spcPct val="0"/>
            </a:spcBef>
            <a:spcAft>
              <a:spcPct val="35000"/>
            </a:spcAft>
            <a:buNone/>
          </a:pPr>
          <a:r>
            <a:rPr lang="lt-LT" altLang="lt-LT" sz="1600" kern="1200" dirty="0"/>
            <a:t>akredituota institucija, administruojanti duomenų rinkimo programos paramos priemones.</a:t>
          </a:r>
          <a:endParaRPr lang="lt-LT" sz="1600" kern="1200" dirty="0"/>
        </a:p>
      </dsp:txBody>
      <dsp:txXfrm>
        <a:off x="1152095" y="1126987"/>
        <a:ext cx="1705291" cy="17173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FBC76-8DEA-4D96-8C63-86149A830092}">
      <dsp:nvSpPr>
        <dsp:cNvPr id="0" name=""/>
        <dsp:cNvSpPr/>
      </dsp:nvSpPr>
      <dsp:spPr>
        <a:xfrm>
          <a:off x="2463580" y="1878399"/>
          <a:ext cx="1793246" cy="17932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lt-LT" sz="1100" kern="1200" dirty="0"/>
            <a:t>NMA</a:t>
          </a:r>
        </a:p>
        <a:p>
          <a:pPr marL="0" lvl="0" indent="0" algn="ctr" defTabSz="488950">
            <a:lnSpc>
              <a:spcPct val="90000"/>
            </a:lnSpc>
            <a:spcBef>
              <a:spcPct val="0"/>
            </a:spcBef>
            <a:spcAft>
              <a:spcPct val="35000"/>
            </a:spcAft>
            <a:buNone/>
          </a:pPr>
          <a:r>
            <a:rPr lang="lt-LT" altLang="lt-LT" sz="1100" kern="1200" dirty="0"/>
            <a:t>akredituota institucija, administruojanti duomenų rinkimo programos paramos priemones</a:t>
          </a:r>
          <a:endParaRPr lang="lt-LT" sz="1100" kern="1200" dirty="0"/>
        </a:p>
      </dsp:txBody>
      <dsp:txXfrm>
        <a:off x="2726195" y="2141014"/>
        <a:ext cx="1268016" cy="1268016"/>
      </dsp:txXfrm>
    </dsp:sp>
    <dsp:sp modelId="{F237A44A-96D6-425E-81D4-946AAEF05F7C}">
      <dsp:nvSpPr>
        <dsp:cNvPr id="0" name=""/>
        <dsp:cNvSpPr/>
      </dsp:nvSpPr>
      <dsp:spPr>
        <a:xfrm rot="11700000">
          <a:off x="1106965" y="2094570"/>
          <a:ext cx="1334866" cy="51107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6A4761-AC2C-40F2-8690-7CF0A4049A63}">
      <dsp:nvSpPr>
        <dsp:cNvPr id="0" name=""/>
        <dsp:cNvSpPr/>
      </dsp:nvSpPr>
      <dsp:spPr>
        <a:xfrm>
          <a:off x="277915" y="1495929"/>
          <a:ext cx="1703584" cy="13628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lt-LT" sz="1800" kern="1200" dirty="0"/>
            <a:t>Vykdytojas </a:t>
          </a:r>
        </a:p>
        <a:p>
          <a:pPr marL="0" lvl="0" indent="0" algn="ctr" defTabSz="800100">
            <a:lnSpc>
              <a:spcPct val="90000"/>
            </a:lnSpc>
            <a:spcBef>
              <a:spcPct val="0"/>
            </a:spcBef>
            <a:spcAft>
              <a:spcPct val="35000"/>
            </a:spcAft>
            <a:buNone/>
          </a:pPr>
          <a:r>
            <a:rPr lang="lt-LT" sz="1800" kern="1200" dirty="0"/>
            <a:t>ŽŪIKVC</a:t>
          </a:r>
        </a:p>
      </dsp:txBody>
      <dsp:txXfrm>
        <a:off x="317832" y="1535846"/>
        <a:ext cx="1623750" cy="1283033"/>
      </dsp:txXfrm>
    </dsp:sp>
    <dsp:sp modelId="{7746F973-CE02-4821-B323-13180C7A9EE6}">
      <dsp:nvSpPr>
        <dsp:cNvPr id="0" name=""/>
        <dsp:cNvSpPr/>
      </dsp:nvSpPr>
      <dsp:spPr>
        <a:xfrm rot="14700000">
          <a:off x="1998938" y="1031557"/>
          <a:ext cx="1334866" cy="51107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CB71C9-597F-459F-8307-5C59AA296F81}">
      <dsp:nvSpPr>
        <dsp:cNvPr id="0" name=""/>
        <dsp:cNvSpPr/>
      </dsp:nvSpPr>
      <dsp:spPr>
        <a:xfrm>
          <a:off x="1532510" y="761"/>
          <a:ext cx="1703584" cy="13628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lt-LT" sz="1800" kern="1200" dirty="0"/>
            <a:t>Vykdytojas </a:t>
          </a:r>
        </a:p>
        <a:p>
          <a:pPr marL="0" lvl="0" indent="0" algn="ctr" defTabSz="800100">
            <a:lnSpc>
              <a:spcPct val="90000"/>
            </a:lnSpc>
            <a:spcBef>
              <a:spcPct val="0"/>
            </a:spcBef>
            <a:spcAft>
              <a:spcPct val="35000"/>
            </a:spcAft>
            <a:buNone/>
          </a:pPr>
          <a:r>
            <a:rPr lang="lt-LT" sz="1800" kern="1200" dirty="0"/>
            <a:t>Žuvininkystės tarnyba</a:t>
          </a:r>
        </a:p>
      </dsp:txBody>
      <dsp:txXfrm>
        <a:off x="1572427" y="40678"/>
        <a:ext cx="1623750" cy="1283033"/>
      </dsp:txXfrm>
    </dsp:sp>
    <dsp:sp modelId="{64B3855F-3D71-4B17-88C9-87923913E16C}">
      <dsp:nvSpPr>
        <dsp:cNvPr id="0" name=""/>
        <dsp:cNvSpPr/>
      </dsp:nvSpPr>
      <dsp:spPr>
        <a:xfrm rot="17700000">
          <a:off x="3386603" y="1031557"/>
          <a:ext cx="1334866" cy="51107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ECC43A-9A3B-4EAA-8DB5-BDABC711BE14}">
      <dsp:nvSpPr>
        <dsp:cNvPr id="0" name=""/>
        <dsp:cNvSpPr/>
      </dsp:nvSpPr>
      <dsp:spPr>
        <a:xfrm>
          <a:off x="3484313" y="761"/>
          <a:ext cx="1703584" cy="13628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lt-LT" sz="1800" kern="1200" dirty="0"/>
            <a:t>Vykdytojas </a:t>
          </a:r>
        </a:p>
        <a:p>
          <a:pPr marL="0" lvl="0" indent="0" algn="ctr" defTabSz="800100">
            <a:lnSpc>
              <a:spcPct val="90000"/>
            </a:lnSpc>
            <a:spcBef>
              <a:spcPct val="0"/>
            </a:spcBef>
            <a:spcAft>
              <a:spcPct val="35000"/>
            </a:spcAft>
            <a:buNone/>
          </a:pPr>
          <a:r>
            <a:rPr lang="lt-LT" sz="1800" kern="1200" dirty="0"/>
            <a:t>Klaipėdos Universitetas</a:t>
          </a:r>
        </a:p>
      </dsp:txBody>
      <dsp:txXfrm>
        <a:off x="3524230" y="40678"/>
        <a:ext cx="1623750" cy="1283033"/>
      </dsp:txXfrm>
    </dsp:sp>
    <dsp:sp modelId="{6DF27609-3223-465C-9533-6959B7716F5C}">
      <dsp:nvSpPr>
        <dsp:cNvPr id="0" name=""/>
        <dsp:cNvSpPr/>
      </dsp:nvSpPr>
      <dsp:spPr>
        <a:xfrm rot="20700000">
          <a:off x="4278576" y="2094570"/>
          <a:ext cx="1334866" cy="511075"/>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BA94C0-C0F0-44DA-8E32-3DED7E98C0A0}">
      <dsp:nvSpPr>
        <dsp:cNvPr id="0" name=""/>
        <dsp:cNvSpPr/>
      </dsp:nvSpPr>
      <dsp:spPr>
        <a:xfrm>
          <a:off x="4738908" y="1495929"/>
          <a:ext cx="1703584" cy="13628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lt-LT" sz="1800" kern="1200" dirty="0"/>
            <a:t>Koordinatorius </a:t>
          </a:r>
        </a:p>
        <a:p>
          <a:pPr marL="0" lvl="0" indent="0" algn="ctr" defTabSz="800100">
            <a:lnSpc>
              <a:spcPct val="90000"/>
            </a:lnSpc>
            <a:spcBef>
              <a:spcPct val="0"/>
            </a:spcBef>
            <a:spcAft>
              <a:spcPct val="35000"/>
            </a:spcAft>
            <a:buNone/>
          </a:pPr>
          <a:r>
            <a:rPr lang="lt-LT" sz="1800" kern="1200" dirty="0"/>
            <a:t>ŽŪM</a:t>
          </a:r>
        </a:p>
      </dsp:txBody>
      <dsp:txXfrm>
        <a:off x="4778825" y="1535846"/>
        <a:ext cx="1623750" cy="128303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6888"/>
          </a:xfrm>
          <a:prstGeom prst="rect">
            <a:avLst/>
          </a:prstGeom>
        </p:spPr>
        <p:txBody>
          <a:bodyPr vert="horz" lIns="91440" tIns="45720" rIns="91440" bIns="45720" rtlCol="0"/>
          <a:lstStyle>
            <a:lvl1pPr algn="l">
              <a:defRPr sz="1200"/>
            </a:lvl1pPr>
          </a:lstStyle>
          <a:p>
            <a:endParaRPr lang="lt-LT" dirty="0"/>
          </a:p>
        </p:txBody>
      </p:sp>
      <p:sp>
        <p:nvSpPr>
          <p:cNvPr id="3" name="Date Placeholder 2"/>
          <p:cNvSpPr>
            <a:spLocks noGrp="1"/>
          </p:cNvSpPr>
          <p:nvPr>
            <p:ph type="dt" sz="quarter" idx="1"/>
          </p:nvPr>
        </p:nvSpPr>
        <p:spPr>
          <a:xfrm>
            <a:off x="3851098" y="0"/>
            <a:ext cx="2944958" cy="496888"/>
          </a:xfrm>
          <a:prstGeom prst="rect">
            <a:avLst/>
          </a:prstGeom>
        </p:spPr>
        <p:txBody>
          <a:bodyPr vert="horz" lIns="91440" tIns="45720" rIns="91440" bIns="45720" rtlCol="0"/>
          <a:lstStyle>
            <a:lvl1pPr algn="r">
              <a:defRPr sz="1200"/>
            </a:lvl1pPr>
          </a:lstStyle>
          <a:p>
            <a:fld id="{E8BA8F39-EC51-434D-8106-80D61FEF17B8}" type="datetimeFigureOut">
              <a:rPr lang="lt-LT" smtClean="0"/>
              <a:t>2022-12-13</a:t>
            </a:fld>
            <a:endParaRPr lang="lt-LT" dirty="0"/>
          </a:p>
        </p:txBody>
      </p:sp>
      <p:sp>
        <p:nvSpPr>
          <p:cNvPr id="4" name="Footer Placeholder 3"/>
          <p:cNvSpPr>
            <a:spLocks noGrp="1"/>
          </p:cNvSpPr>
          <p:nvPr>
            <p:ph type="ftr" sz="quarter" idx="2"/>
          </p:nvPr>
        </p:nvSpPr>
        <p:spPr>
          <a:xfrm>
            <a:off x="0" y="9429750"/>
            <a:ext cx="2944958" cy="496888"/>
          </a:xfrm>
          <a:prstGeom prst="rect">
            <a:avLst/>
          </a:prstGeom>
        </p:spPr>
        <p:txBody>
          <a:bodyPr vert="horz" lIns="91440" tIns="45720" rIns="91440" bIns="45720" rtlCol="0" anchor="b"/>
          <a:lstStyle>
            <a:lvl1pPr algn="l">
              <a:defRPr sz="1200"/>
            </a:lvl1pPr>
          </a:lstStyle>
          <a:p>
            <a:endParaRPr lang="lt-LT" dirty="0"/>
          </a:p>
        </p:txBody>
      </p:sp>
      <p:sp>
        <p:nvSpPr>
          <p:cNvPr id="5" name="Slide Number Placeholder 4"/>
          <p:cNvSpPr>
            <a:spLocks noGrp="1"/>
          </p:cNvSpPr>
          <p:nvPr>
            <p:ph type="sldNum" sz="quarter" idx="3"/>
          </p:nvPr>
        </p:nvSpPr>
        <p:spPr>
          <a:xfrm>
            <a:off x="3851098" y="9429750"/>
            <a:ext cx="2944958" cy="496888"/>
          </a:xfrm>
          <a:prstGeom prst="rect">
            <a:avLst/>
          </a:prstGeom>
        </p:spPr>
        <p:txBody>
          <a:bodyPr vert="horz" lIns="91440" tIns="45720" rIns="91440" bIns="45720" rtlCol="0" anchor="b"/>
          <a:lstStyle>
            <a:lvl1pPr algn="r">
              <a:defRPr sz="1200"/>
            </a:lvl1pPr>
          </a:lstStyle>
          <a:p>
            <a:fld id="{EB2EE37A-A0DB-422E-B6E8-C6720AAC6930}" type="slidenum">
              <a:rPr lang="lt-LT" smtClean="0"/>
              <a:t>‹#›</a:t>
            </a:fld>
            <a:endParaRPr lang="lt-LT" dirty="0"/>
          </a:p>
        </p:txBody>
      </p:sp>
    </p:spTree>
    <p:extLst>
      <p:ext uri="{BB962C8B-B14F-4D97-AF65-F5344CB8AC3E}">
        <p14:creationId xmlns:p14="http://schemas.microsoft.com/office/powerpoint/2010/main" val="1234011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lt-LT" dirty="0"/>
          </a:p>
        </p:txBody>
      </p:sp>
      <p:sp>
        <p:nvSpPr>
          <p:cNvPr id="3" name="Datos vietos rezervavimo ženklas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27798E3-C215-4D8A-A84D-1B2CE74C30D0}" type="datetimeFigureOut">
              <a:rPr lang="lt-LT" smtClean="0"/>
              <a:t>2022-12-13</a:t>
            </a:fld>
            <a:endParaRPr lang="lt-LT" dirty="0"/>
          </a:p>
        </p:txBody>
      </p:sp>
      <p:sp>
        <p:nvSpPr>
          <p:cNvPr id="4" name="Skaidrės vaizdo vietos rezervavimo ženklas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lt-LT" dirty="0"/>
          </a:p>
        </p:txBody>
      </p:sp>
      <p:sp>
        <p:nvSpPr>
          <p:cNvPr id="5" name="Pastabų vietos rezervavimo ženkla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lt-LT" dirty="0"/>
          </a:p>
        </p:txBody>
      </p:sp>
      <p:sp>
        <p:nvSpPr>
          <p:cNvPr id="7" name="Skaidrės numerio vietos rezervavimo ženklas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A6D856B-F536-4F48-BBE5-5AE87F9361CA}" type="slidenum">
              <a:rPr lang="lt-LT" smtClean="0"/>
              <a:t>‹#›</a:t>
            </a:fld>
            <a:endParaRPr lang="lt-LT" dirty="0"/>
          </a:p>
        </p:txBody>
      </p:sp>
    </p:spTree>
    <p:extLst>
      <p:ext uri="{BB962C8B-B14F-4D97-AF65-F5344CB8AC3E}">
        <p14:creationId xmlns:p14="http://schemas.microsoft.com/office/powerpoint/2010/main" val="829371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9A6D856B-F536-4F48-BBE5-5AE87F9361CA}" type="slidenum">
              <a:rPr lang="lt-LT" smtClean="0"/>
              <a:t>1</a:t>
            </a:fld>
            <a:endParaRPr lang="lt-LT" dirty="0"/>
          </a:p>
        </p:txBody>
      </p:sp>
    </p:spTree>
    <p:extLst>
      <p:ext uri="{BB962C8B-B14F-4D97-AF65-F5344CB8AC3E}">
        <p14:creationId xmlns:p14="http://schemas.microsoft.com/office/powerpoint/2010/main" val="27406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9A6D856B-F536-4F48-BBE5-5AE87F9361CA}" type="slidenum">
              <a:rPr lang="lt-LT" smtClean="0"/>
              <a:t>3</a:t>
            </a:fld>
            <a:endParaRPr lang="lt-LT" dirty="0"/>
          </a:p>
        </p:txBody>
      </p:sp>
    </p:spTree>
    <p:extLst>
      <p:ext uri="{BB962C8B-B14F-4D97-AF65-F5344CB8AC3E}">
        <p14:creationId xmlns:p14="http://schemas.microsoft.com/office/powerpoint/2010/main" val="4267454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8E6936E-49A2-428F-8040-CFC61F8D052A}"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6300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9A6D856B-F536-4F48-BBE5-5AE87F9361CA}" type="slidenum">
              <a:rPr lang="lt-LT" smtClean="0"/>
              <a:t>6</a:t>
            </a:fld>
            <a:endParaRPr lang="lt-LT" dirty="0"/>
          </a:p>
        </p:txBody>
      </p:sp>
    </p:spTree>
    <p:extLst>
      <p:ext uri="{BB962C8B-B14F-4D97-AF65-F5344CB8AC3E}">
        <p14:creationId xmlns:p14="http://schemas.microsoft.com/office/powerpoint/2010/main" val="846223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fld id="{9A6D856B-F536-4F48-BBE5-5AE87F9361CA}" type="slidenum">
              <a:rPr lang="lt-LT" smtClean="0"/>
              <a:t>7</a:t>
            </a:fld>
            <a:endParaRPr lang="lt-LT" dirty="0"/>
          </a:p>
        </p:txBody>
      </p:sp>
    </p:spTree>
    <p:extLst>
      <p:ext uri="{BB962C8B-B14F-4D97-AF65-F5344CB8AC3E}">
        <p14:creationId xmlns:p14="http://schemas.microsoft.com/office/powerpoint/2010/main" val="1026555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Skaidrės numerio vietos rezervavimo ženklas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6D856B-F536-4F48-BBE5-5AE87F9361CA}" type="slidenum">
              <a:rPr kumimoji="0" lang="lt-LT"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lt-LT"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79275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en-US"/>
              <a:t>Click to edit Master title style</a:t>
            </a:r>
            <a:endParaRPr lang="lt-LT"/>
          </a:p>
        </p:txBody>
      </p:sp>
      <p:sp>
        <p:nvSpPr>
          <p:cNvPr id="3" name="Paantraštė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lt-LT"/>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0EEC06C-8FF5-4F4B-8ABA-15E2FBAB7453}" type="slidenum">
              <a:rPr lang="en-US" altLang="lt-LT">
                <a:solidFill>
                  <a:srgbClr val="000000"/>
                </a:solidFill>
              </a:rPr>
              <a:pPr/>
              <a:t>‹#›</a:t>
            </a:fld>
            <a:endParaRPr lang="en-US" altLang="lt-LT" dirty="0">
              <a:solidFill>
                <a:srgbClr val="000000"/>
              </a:solidFill>
            </a:endParaRPr>
          </a:p>
        </p:txBody>
      </p:sp>
    </p:spTree>
    <p:extLst>
      <p:ext uri="{BB962C8B-B14F-4D97-AF65-F5344CB8AC3E}">
        <p14:creationId xmlns:p14="http://schemas.microsoft.com/office/powerpoint/2010/main" val="3676877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en-US"/>
              <a:t>Click to edit Master title style</a:t>
            </a:r>
            <a:endParaRPr lang="lt-LT"/>
          </a:p>
        </p:txBody>
      </p:sp>
      <p:sp>
        <p:nvSpPr>
          <p:cNvPr id="3" name="Vertikalaus teksto vietos rezervavimo ženklas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BFC101E-3B1F-4F6F-A50A-447FD9137883}" type="slidenum">
              <a:rPr lang="en-US" altLang="lt-LT">
                <a:solidFill>
                  <a:srgbClr val="000000"/>
                </a:solidFill>
              </a:rPr>
              <a:pPr/>
              <a:t>‹#›</a:t>
            </a:fld>
            <a:endParaRPr lang="en-US" altLang="lt-LT" dirty="0">
              <a:solidFill>
                <a:srgbClr val="000000"/>
              </a:solidFill>
            </a:endParaRPr>
          </a:p>
        </p:txBody>
      </p:sp>
    </p:spTree>
    <p:extLst>
      <p:ext uri="{BB962C8B-B14F-4D97-AF65-F5344CB8AC3E}">
        <p14:creationId xmlns:p14="http://schemas.microsoft.com/office/powerpoint/2010/main" val="2064126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en-US"/>
              <a:t>Click to edit Master title style</a:t>
            </a:r>
            <a:endParaRPr lang="lt-LT"/>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4702D39-102A-451D-ABB5-0B9D7D8C5F00}" type="slidenum">
              <a:rPr lang="en-US" altLang="lt-LT">
                <a:solidFill>
                  <a:srgbClr val="000000"/>
                </a:solidFill>
              </a:rPr>
              <a:pPr/>
              <a:t>‹#›</a:t>
            </a:fld>
            <a:endParaRPr lang="en-US" altLang="lt-LT" dirty="0">
              <a:solidFill>
                <a:srgbClr val="000000"/>
              </a:solidFill>
            </a:endParaRPr>
          </a:p>
        </p:txBody>
      </p:sp>
    </p:spTree>
    <p:extLst>
      <p:ext uri="{BB962C8B-B14F-4D97-AF65-F5344CB8AC3E}">
        <p14:creationId xmlns:p14="http://schemas.microsoft.com/office/powerpoint/2010/main" val="1254475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685800" y="2130425"/>
            <a:ext cx="7772400" cy="1470025"/>
          </a:xfrm>
        </p:spPr>
        <p:txBody>
          <a:bodyPr/>
          <a:lstStyle/>
          <a:p>
            <a:r>
              <a:rPr lang="en-US"/>
              <a:t>Click to edit Master title style</a:t>
            </a:r>
            <a:endParaRPr lang="lt-LT"/>
          </a:p>
        </p:txBody>
      </p:sp>
      <p:sp>
        <p:nvSpPr>
          <p:cNvPr id="3" name="Paantraštė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lt-LT"/>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0EEC06C-8FF5-4F4B-8ABA-15E2FBAB7453}"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3645036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en-US"/>
              <a:t>Click to edit Master title style</a:t>
            </a:r>
            <a:endParaRPr lang="lt-LT"/>
          </a:p>
        </p:txBody>
      </p:sp>
      <p:sp>
        <p:nvSpPr>
          <p:cNvPr id="3" name="Turinio vietos rezervavimo ženklas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67F926C-539B-412B-925C-F0AFF2B4F7DD}"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3113367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lt-LT"/>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7B050A6-EA58-4492-9057-A8983BE52F29}"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2263584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en-US"/>
              <a:t>Click to edit Master title style</a:t>
            </a:r>
            <a:endParaRPr lang="lt-LT"/>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5562374-8604-486A-85C3-8177BFDE64D6}"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1844086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en-US"/>
              <a:t>Click to edit Master title style</a:t>
            </a:r>
            <a:endParaRPr lang="lt-LT"/>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4783494-4985-4880-A496-1513FE99C570}"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2581709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en-US"/>
              <a:t>Click to edit Master title style</a:t>
            </a:r>
            <a:endParaRPr lang="lt-LT"/>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28B40B91-4BE3-45CB-8012-E09BD55529FB}"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408103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DE527C52-9B1B-4B03-863B-6588E6C27A1A}"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2171634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lt-LT"/>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0BDFADB-B78D-4661-8AD7-0F527DE09DC5}"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4132635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en-US"/>
              <a:t>Click to edit Master title style</a:t>
            </a:r>
            <a:endParaRPr lang="lt-LT"/>
          </a:p>
        </p:txBody>
      </p:sp>
      <p:sp>
        <p:nvSpPr>
          <p:cNvPr id="3" name="Turinio vietos rezervavimo ženklas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67F926C-539B-412B-925C-F0AFF2B4F7DD}" type="slidenum">
              <a:rPr lang="en-US" altLang="lt-LT">
                <a:solidFill>
                  <a:srgbClr val="000000"/>
                </a:solidFill>
              </a:rPr>
              <a:pPr/>
              <a:t>‹#›</a:t>
            </a:fld>
            <a:endParaRPr lang="en-US" altLang="lt-LT" dirty="0">
              <a:solidFill>
                <a:srgbClr val="000000"/>
              </a:solidFill>
            </a:endParaRPr>
          </a:p>
        </p:txBody>
      </p:sp>
    </p:spTree>
    <p:extLst>
      <p:ext uri="{BB962C8B-B14F-4D97-AF65-F5344CB8AC3E}">
        <p14:creationId xmlns:p14="http://schemas.microsoft.com/office/powerpoint/2010/main" val="18410035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lt-LT"/>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lt-LT" noProof="0"/>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A454FBD-DBD1-4BFB-98A6-EDBEE739E2D5}"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1244456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en-US"/>
              <a:t>Click to edit Master title style</a:t>
            </a:r>
            <a:endParaRPr lang="lt-LT"/>
          </a:p>
        </p:txBody>
      </p:sp>
      <p:sp>
        <p:nvSpPr>
          <p:cNvPr id="3" name="Vertikalaus teksto vietos rezervavimo ženklas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BFC101E-3B1F-4F6F-A50A-447FD9137883}"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3913837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6629400" y="274638"/>
            <a:ext cx="2057400" cy="5851525"/>
          </a:xfrm>
        </p:spPr>
        <p:txBody>
          <a:bodyPr vert="eaVert"/>
          <a:lstStyle/>
          <a:p>
            <a:r>
              <a:rPr lang="en-US"/>
              <a:t>Click to edit Master title style</a:t>
            </a:r>
            <a:endParaRPr lang="lt-LT"/>
          </a:p>
        </p:txBody>
      </p:sp>
      <p:sp>
        <p:nvSpPr>
          <p:cNvPr id="3" name="Vertikalaus teksto vietos rezervavimo ženklas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4702D39-102A-451D-ABB5-0B9D7D8C5F00}" type="slidenum">
              <a:rPr lang="en-US" altLang="lt-LT">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1849578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1124744"/>
            <a:ext cx="8229600" cy="1143000"/>
          </a:xfrm>
          <a:prstGeom prst="rect">
            <a:avLst/>
          </a:prstGeom>
        </p:spPr>
        <p:txBody>
          <a:bodyPr anchor="ctr"/>
          <a:lstStyle>
            <a:lvl1pPr algn="l">
              <a:defRPr sz="3000" b="1">
                <a:solidFill>
                  <a:srgbClr val="0F5494"/>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sz="half" idx="1"/>
          </p:nvPr>
        </p:nvSpPr>
        <p:spPr>
          <a:xfrm>
            <a:off x="395536" y="2492375"/>
            <a:ext cx="8136904" cy="3529013"/>
          </a:xfrm>
          <a:prstGeom prst="rect">
            <a:avLst/>
          </a:prstGeom>
        </p:spPr>
        <p:txBody>
          <a:bodyPr/>
          <a:lstStyle>
            <a:lvl1pPr>
              <a:defRPr lang="en-US" sz="2400" i="1" dirty="0">
                <a:solidFill>
                  <a:srgbClr val="0F5494"/>
                </a:solidFill>
                <a:latin typeface="Verdana (Body)"/>
                <a:ea typeface="+mn-ea"/>
                <a:cs typeface="+mn-cs"/>
              </a:defRPr>
            </a:lvl1pPr>
            <a:lvl2pPr>
              <a:defRPr sz="2400" i="1">
                <a:solidFill>
                  <a:schemeClr val="accent1">
                    <a:lumMod val="75000"/>
                  </a:schemeClr>
                </a:solidFill>
                <a:latin typeface="Verdana (Body)"/>
              </a:defRPr>
            </a:lvl2pPr>
            <a:lvl3pPr>
              <a:defRPr sz="2000" i="1">
                <a:solidFill>
                  <a:schemeClr val="accent1">
                    <a:lumMod val="75000"/>
                  </a:schemeClr>
                </a:solidFill>
                <a:latin typeface="Verdana (Body)"/>
              </a:defRPr>
            </a:lvl3pPr>
            <a:lvl4pPr>
              <a:defRPr sz="1800" i="1">
                <a:solidFill>
                  <a:schemeClr val="accent1">
                    <a:lumMod val="75000"/>
                  </a:schemeClr>
                </a:solidFill>
                <a:latin typeface="Verdana (Body)"/>
              </a:defRPr>
            </a:lvl4pPr>
            <a:lvl5pPr>
              <a:defRPr sz="1800" i="1">
                <a:solidFill>
                  <a:schemeClr val="accent1">
                    <a:lumMod val="75000"/>
                  </a:schemeClr>
                </a:solidFill>
                <a:latin typeface="Verdana (Body)"/>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660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lt-LT"/>
          </a:p>
        </p:txBody>
      </p:sp>
      <p:sp>
        <p:nvSpPr>
          <p:cNvPr id="3" name="Teksto vietos rezervavimo ženklas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7B050A6-EA58-4492-9057-A8983BE52F29}" type="slidenum">
              <a:rPr lang="en-US" altLang="lt-LT">
                <a:solidFill>
                  <a:srgbClr val="000000"/>
                </a:solidFill>
              </a:rPr>
              <a:pPr/>
              <a:t>‹#›</a:t>
            </a:fld>
            <a:endParaRPr lang="en-US" altLang="lt-LT" dirty="0">
              <a:solidFill>
                <a:srgbClr val="000000"/>
              </a:solidFill>
            </a:endParaRPr>
          </a:p>
        </p:txBody>
      </p:sp>
    </p:spTree>
    <p:extLst>
      <p:ext uri="{BB962C8B-B14F-4D97-AF65-F5344CB8AC3E}">
        <p14:creationId xmlns:p14="http://schemas.microsoft.com/office/powerpoint/2010/main" val="1718460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en-US"/>
              <a:t>Click to edit Master title style</a:t>
            </a:r>
            <a:endParaRPr lang="lt-LT"/>
          </a:p>
        </p:txBody>
      </p:sp>
      <p:sp>
        <p:nvSpPr>
          <p:cNvPr id="3" name="Turinio vietos rezervavimo ženklas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urinio vietos rezervavimo ženklas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5562374-8604-486A-85C3-8177BFDE64D6}" type="slidenum">
              <a:rPr lang="en-US" altLang="lt-LT">
                <a:solidFill>
                  <a:srgbClr val="000000"/>
                </a:solidFill>
              </a:rPr>
              <a:pPr/>
              <a:t>‹#›</a:t>
            </a:fld>
            <a:endParaRPr lang="en-US" altLang="lt-LT" dirty="0">
              <a:solidFill>
                <a:srgbClr val="000000"/>
              </a:solidFill>
            </a:endParaRPr>
          </a:p>
        </p:txBody>
      </p:sp>
    </p:spTree>
    <p:extLst>
      <p:ext uri="{BB962C8B-B14F-4D97-AF65-F5344CB8AC3E}">
        <p14:creationId xmlns:p14="http://schemas.microsoft.com/office/powerpoint/2010/main" val="2910926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lvl1pPr>
              <a:defRPr/>
            </a:lvl1pPr>
          </a:lstStyle>
          <a:p>
            <a:r>
              <a:rPr lang="en-US"/>
              <a:t>Click to edit Master title style</a:t>
            </a:r>
            <a:endParaRPr lang="lt-LT"/>
          </a:p>
        </p:txBody>
      </p:sp>
      <p:sp>
        <p:nvSpPr>
          <p:cNvPr id="3" name="Teksto vietos rezervavimo ženklas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urinio vietos rezervavimo ženklas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ksto vietos rezervavimo ženklas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urinio vietos rezervavimo ženklas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4783494-4985-4880-A496-1513FE99C570}" type="slidenum">
              <a:rPr lang="en-US" altLang="lt-LT">
                <a:solidFill>
                  <a:srgbClr val="000000"/>
                </a:solidFill>
              </a:rPr>
              <a:pPr/>
              <a:t>‹#›</a:t>
            </a:fld>
            <a:endParaRPr lang="en-US" altLang="lt-LT" dirty="0">
              <a:solidFill>
                <a:srgbClr val="000000"/>
              </a:solidFill>
            </a:endParaRPr>
          </a:p>
        </p:txBody>
      </p:sp>
    </p:spTree>
    <p:extLst>
      <p:ext uri="{BB962C8B-B14F-4D97-AF65-F5344CB8AC3E}">
        <p14:creationId xmlns:p14="http://schemas.microsoft.com/office/powerpoint/2010/main" val="4146737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en-US"/>
              <a:t>Click to edit Master title style</a:t>
            </a:r>
            <a:endParaRPr lang="lt-LT"/>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28B40B91-4BE3-45CB-8012-E09BD55529FB}" type="slidenum">
              <a:rPr lang="en-US" altLang="lt-LT">
                <a:solidFill>
                  <a:srgbClr val="000000"/>
                </a:solidFill>
              </a:rPr>
              <a:pPr/>
              <a:t>‹#›</a:t>
            </a:fld>
            <a:endParaRPr lang="en-US" altLang="lt-LT" dirty="0">
              <a:solidFill>
                <a:srgbClr val="000000"/>
              </a:solidFill>
            </a:endParaRPr>
          </a:p>
        </p:txBody>
      </p:sp>
    </p:spTree>
    <p:extLst>
      <p:ext uri="{BB962C8B-B14F-4D97-AF65-F5344CB8AC3E}">
        <p14:creationId xmlns:p14="http://schemas.microsoft.com/office/powerpoint/2010/main" val="3068206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DE527C52-9B1B-4B03-863B-6588E6C27A1A}" type="slidenum">
              <a:rPr lang="en-US" altLang="lt-LT">
                <a:solidFill>
                  <a:srgbClr val="000000"/>
                </a:solidFill>
              </a:rPr>
              <a:pPr/>
              <a:t>‹#›</a:t>
            </a:fld>
            <a:endParaRPr lang="en-US" altLang="lt-LT" dirty="0">
              <a:solidFill>
                <a:srgbClr val="000000"/>
              </a:solidFill>
            </a:endParaRPr>
          </a:p>
        </p:txBody>
      </p:sp>
    </p:spTree>
    <p:extLst>
      <p:ext uri="{BB962C8B-B14F-4D97-AF65-F5344CB8AC3E}">
        <p14:creationId xmlns:p14="http://schemas.microsoft.com/office/powerpoint/2010/main" val="3011087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lt-LT"/>
          </a:p>
        </p:txBody>
      </p:sp>
      <p:sp>
        <p:nvSpPr>
          <p:cNvPr id="3" name="Turinio vietos rezervavimo ženklas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ksto vietos rezervavimo ženklas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0BDFADB-B78D-4661-8AD7-0F527DE09DC5}" type="slidenum">
              <a:rPr lang="en-US" altLang="lt-LT">
                <a:solidFill>
                  <a:srgbClr val="000000"/>
                </a:solidFill>
              </a:rPr>
              <a:pPr/>
              <a:t>‹#›</a:t>
            </a:fld>
            <a:endParaRPr lang="en-US" altLang="lt-LT" dirty="0">
              <a:solidFill>
                <a:srgbClr val="000000"/>
              </a:solidFill>
            </a:endParaRPr>
          </a:p>
        </p:txBody>
      </p:sp>
    </p:spTree>
    <p:extLst>
      <p:ext uri="{BB962C8B-B14F-4D97-AF65-F5344CB8AC3E}">
        <p14:creationId xmlns:p14="http://schemas.microsoft.com/office/powerpoint/2010/main" val="1908296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lt-LT"/>
          </a:p>
        </p:txBody>
      </p:sp>
      <p:sp>
        <p:nvSpPr>
          <p:cNvPr id="3" name="Paveikslėlio vietos rezervavimo ženklas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lt-LT" noProof="0" dirty="0"/>
          </a:p>
        </p:txBody>
      </p:sp>
      <p:sp>
        <p:nvSpPr>
          <p:cNvPr id="4" name="Teksto vietos rezervavimo ženklas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A454FBD-DBD1-4BFB-98A6-EDBEE739E2D5}" type="slidenum">
              <a:rPr lang="en-US" altLang="lt-LT">
                <a:solidFill>
                  <a:srgbClr val="000000"/>
                </a:solidFill>
              </a:rPr>
              <a:pPr/>
              <a:t>‹#›</a:t>
            </a:fld>
            <a:endParaRPr lang="en-US" altLang="lt-LT" dirty="0">
              <a:solidFill>
                <a:srgbClr val="000000"/>
              </a:solidFill>
            </a:endParaRPr>
          </a:p>
        </p:txBody>
      </p:sp>
    </p:spTree>
    <p:extLst>
      <p:ext uri="{BB962C8B-B14F-4D97-AF65-F5344CB8AC3E}">
        <p14:creationId xmlns:p14="http://schemas.microsoft.com/office/powerpoint/2010/main" val="3298742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t-LT"/>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t-LT"/>
              <a:t>Click to edit Master text styles</a:t>
            </a:r>
          </a:p>
          <a:p>
            <a:pPr lvl="1"/>
            <a:r>
              <a:rPr lang="en-US" altLang="lt-LT"/>
              <a:t>Second level</a:t>
            </a:r>
          </a:p>
          <a:p>
            <a:pPr lvl="2"/>
            <a:r>
              <a:rPr lang="en-US" altLang="lt-LT"/>
              <a:t>Third level</a:t>
            </a:r>
          </a:p>
          <a:p>
            <a:pPr lvl="3"/>
            <a:r>
              <a:rPr lang="en-US" altLang="lt-LT"/>
              <a:t>Fourth level</a:t>
            </a:r>
          </a:p>
          <a:p>
            <a:pPr lvl="4"/>
            <a:r>
              <a:rPr lang="en-US" altLang="lt-LT"/>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E43F066-766E-42F4-8EFF-C484CAA9220E}" type="slidenum">
              <a:rPr lang="en-US" altLang="lt-LT" smtClean="0">
                <a:solidFill>
                  <a:srgbClr val="000000"/>
                </a:solidFill>
              </a:rPr>
              <a:pPr/>
              <a:t>‹#›</a:t>
            </a:fld>
            <a:endParaRPr lang="en-US" altLang="lt-LT" dirty="0">
              <a:solidFill>
                <a:srgbClr val="000000"/>
              </a:solidFill>
            </a:endParaRPr>
          </a:p>
        </p:txBody>
      </p:sp>
    </p:spTree>
    <p:extLst>
      <p:ext uri="{BB962C8B-B14F-4D97-AF65-F5344CB8AC3E}">
        <p14:creationId xmlns:p14="http://schemas.microsoft.com/office/powerpoint/2010/main" val="18091149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lt-LT"/>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t-LT"/>
              <a:t>Click to edit Master text styles</a:t>
            </a:r>
          </a:p>
          <a:p>
            <a:pPr lvl="1"/>
            <a:r>
              <a:rPr lang="en-US" altLang="lt-LT"/>
              <a:t>Second level</a:t>
            </a:r>
          </a:p>
          <a:p>
            <a:pPr lvl="2"/>
            <a:r>
              <a:rPr lang="en-US" altLang="lt-LT"/>
              <a:t>Third level</a:t>
            </a:r>
          </a:p>
          <a:p>
            <a:pPr lvl="3"/>
            <a:r>
              <a:rPr lang="en-US" altLang="lt-LT"/>
              <a:t>Fourth level</a:t>
            </a:r>
          </a:p>
          <a:p>
            <a:pPr lvl="4"/>
            <a:r>
              <a:rPr lang="en-US" altLang="lt-LT"/>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E43F066-766E-42F4-8EFF-C484CAA9220E}" type="slidenum">
              <a:rPr lang="en-US" altLang="lt-LT" smtClean="0">
                <a:solidFill>
                  <a:srgbClr val="000000"/>
                </a:solidFill>
              </a:rPr>
              <a:pPr/>
              <a:t>‹#›</a:t>
            </a:fld>
            <a:endParaRPr lang="en-US" altLang="lt-LT">
              <a:solidFill>
                <a:srgbClr val="000000"/>
              </a:solidFill>
            </a:endParaRPr>
          </a:p>
        </p:txBody>
      </p:sp>
    </p:spTree>
    <p:extLst>
      <p:ext uri="{BB962C8B-B14F-4D97-AF65-F5344CB8AC3E}">
        <p14:creationId xmlns:p14="http://schemas.microsoft.com/office/powerpoint/2010/main" val="277204681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comments" Target="../comments/commen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ntraštė 3">
            <a:extLst>
              <a:ext uri="{FF2B5EF4-FFF2-40B4-BE49-F238E27FC236}">
                <a16:creationId xmlns:a16="http://schemas.microsoft.com/office/drawing/2014/main" id="{5E0CEA0D-AEA3-4E1B-B191-45681CCB25F5}"/>
              </a:ext>
            </a:extLst>
          </p:cNvPr>
          <p:cNvSpPr>
            <a:spLocks noGrp="1"/>
          </p:cNvSpPr>
          <p:nvPr>
            <p:ph type="ctrTitle"/>
          </p:nvPr>
        </p:nvSpPr>
        <p:spPr>
          <a:xfrm>
            <a:off x="500063" y="1196753"/>
            <a:ext cx="8215312" cy="3096344"/>
          </a:xfrm>
        </p:spPr>
        <p:txBody>
          <a:bodyPr/>
          <a:lstStyle/>
          <a:p>
            <a:r>
              <a:rPr lang="lt-LT" altLang="lt-LT" sz="2000" b="1" dirty="0">
                <a:latin typeface="Times New Roman" panose="02020603050405020304" pitchFamily="18" charset="0"/>
                <a:cs typeface="Times New Roman" panose="02020603050405020304" pitchFamily="18" charset="0"/>
              </a:rPr>
              <a:t>EUROPOS JŪRŲ REIKALŲ, ŽUVININKYSTĖS IR AKVAKULTŪROS FONDO </a:t>
            </a:r>
            <a:br>
              <a:rPr lang="lt-LT" altLang="lt-LT" sz="2000" b="1" dirty="0">
                <a:latin typeface="Times New Roman" panose="02020603050405020304" pitchFamily="18" charset="0"/>
                <a:cs typeface="Times New Roman" panose="02020603050405020304" pitchFamily="18" charset="0"/>
              </a:rPr>
            </a:br>
            <a:r>
              <a:rPr lang="lt-LT" altLang="lt-LT" sz="2000" b="1" dirty="0">
                <a:latin typeface="Times New Roman" panose="02020603050405020304" pitchFamily="18" charset="0"/>
                <a:cs typeface="Times New Roman" panose="02020603050405020304" pitchFamily="18" charset="0"/>
              </a:rPr>
              <a:t>(EJRŽAF) PARAMA. </a:t>
            </a:r>
            <a:br>
              <a:rPr lang="lt-LT" altLang="lt-LT" sz="2000" b="1" dirty="0">
                <a:latin typeface="Times New Roman" panose="02020603050405020304" pitchFamily="18" charset="0"/>
                <a:cs typeface="Times New Roman" panose="02020603050405020304" pitchFamily="18" charset="0"/>
              </a:rPr>
            </a:br>
            <a:br>
              <a:rPr lang="lt-LT" altLang="lt-LT" sz="2000" b="1" dirty="0">
                <a:latin typeface="Times New Roman" panose="02020603050405020304" pitchFamily="18" charset="0"/>
                <a:cs typeface="Times New Roman" panose="02020603050405020304" pitchFamily="18" charset="0"/>
              </a:rPr>
            </a:br>
            <a:r>
              <a:rPr lang="lt-LT" sz="2000" b="1" cap="all" dirty="0">
                <a:solidFill>
                  <a:srgbClr val="000000"/>
                </a:solidFill>
                <a:effectLst/>
                <a:latin typeface="Times New Roman" panose="02020603050405020304" pitchFamily="18" charset="0"/>
                <a:ea typeface="Times New Roman" panose="02020603050405020304" pitchFamily="18" charset="0"/>
              </a:rPr>
              <a:t>LIETUVOS ŽUVININKYSTĖS sektoriaus 2021‒2027 METŲ PROGRAMOS pirmojo</a:t>
            </a:r>
            <a:r>
              <a:rPr lang="lt-LT" sz="2000" b="1" dirty="0">
                <a:solidFill>
                  <a:srgbClr val="000000"/>
                </a:solidFill>
                <a:effectLst/>
                <a:latin typeface="Times New Roman" panose="02020603050405020304" pitchFamily="18" charset="0"/>
                <a:ea typeface="Times New Roman" panose="02020603050405020304" pitchFamily="18" charset="0"/>
              </a:rPr>
              <a:t> PRIORITETO </a:t>
            </a:r>
            <a:r>
              <a:rPr lang="lt-LT" sz="2000" b="1" cap="all" dirty="0">
                <a:solidFill>
                  <a:srgbClr val="000000"/>
                </a:solidFill>
                <a:effectLst/>
                <a:latin typeface="Times New Roman" panose="02020603050405020304" pitchFamily="18" charset="0"/>
                <a:ea typeface="Times New Roman" panose="02020603050405020304" pitchFamily="18" charset="0"/>
              </a:rPr>
              <a:t>„tausios Žvejybos skatinimas ir vandens biologinių išteklių atkūrimas ir išsaugojimas“</a:t>
            </a:r>
            <a:r>
              <a:rPr lang="lt-LT" sz="2000" b="1" dirty="0">
                <a:solidFill>
                  <a:srgbClr val="000000"/>
                </a:solidFill>
                <a:effectLst/>
                <a:latin typeface="Times New Roman" panose="02020603050405020304" pitchFamily="18" charset="0"/>
                <a:ea typeface="Times New Roman" panose="02020603050405020304" pitchFamily="18" charset="0"/>
              </a:rPr>
              <a:t> </a:t>
            </a:r>
            <a:r>
              <a:rPr lang="lt-LT" sz="2000" b="1" cap="all" dirty="0">
                <a:solidFill>
                  <a:srgbClr val="000000"/>
                </a:solidFill>
                <a:effectLst/>
                <a:latin typeface="Times New Roman" panose="02020603050405020304" pitchFamily="18" charset="0"/>
                <a:ea typeface="Times New Roman" panose="02020603050405020304" pitchFamily="18" charset="0"/>
              </a:rPr>
              <a:t>priemonė „DUOMENŲ RINKIMAS“ </a:t>
            </a:r>
            <a:endParaRPr lang="lt-LT" altLang="lt-LT" sz="2000" b="1" dirty="0">
              <a:latin typeface="Times New Roman" panose="02020603050405020304" pitchFamily="18" charset="0"/>
              <a:cs typeface="Times New Roman" panose="02020603050405020304" pitchFamily="18" charset="0"/>
            </a:endParaRPr>
          </a:p>
        </p:txBody>
      </p:sp>
      <p:pic>
        <p:nvPicPr>
          <p:cNvPr id="3" name="Paveikslėlis 2">
            <a:extLst>
              <a:ext uri="{FF2B5EF4-FFF2-40B4-BE49-F238E27FC236}">
                <a16:creationId xmlns:a16="http://schemas.microsoft.com/office/drawing/2014/main" id="{982136B7-E038-BF7F-0582-CCC8FC144A38}"/>
              </a:ext>
            </a:extLst>
          </p:cNvPr>
          <p:cNvPicPr>
            <a:picLocks noChangeAspect="1"/>
          </p:cNvPicPr>
          <p:nvPr/>
        </p:nvPicPr>
        <p:blipFill>
          <a:blip r:embed="rId3"/>
          <a:stretch>
            <a:fillRect/>
          </a:stretch>
        </p:blipFill>
        <p:spPr>
          <a:xfrm>
            <a:off x="2483768" y="4653136"/>
            <a:ext cx="3744416" cy="936104"/>
          </a:xfrm>
          <a:prstGeom prst="rect">
            <a:avLst/>
          </a:prstGeom>
        </p:spPr>
      </p:pic>
    </p:spTree>
    <p:extLst>
      <p:ext uri="{BB962C8B-B14F-4D97-AF65-F5344CB8AC3E}">
        <p14:creationId xmlns:p14="http://schemas.microsoft.com/office/powerpoint/2010/main" val="3932714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4755B7F8-6886-4EDF-AC32-857DB5CAB643}"/>
              </a:ext>
            </a:extLst>
          </p:cNvPr>
          <p:cNvSpPr>
            <a:spLocks noGrp="1"/>
          </p:cNvSpPr>
          <p:nvPr>
            <p:ph idx="1"/>
          </p:nvPr>
        </p:nvSpPr>
        <p:spPr>
          <a:xfrm>
            <a:off x="457200" y="1412776"/>
            <a:ext cx="8229600" cy="4713387"/>
          </a:xfrm>
        </p:spPr>
        <p:txBody>
          <a:bodyPr/>
          <a:lstStyle/>
          <a:p>
            <a:pPr algn="just"/>
            <a:r>
              <a:rPr lang="lt-LT" altLang="lt-LT" sz="1400" dirty="0">
                <a:latin typeface="Times New Roman" panose="02020603050405020304" pitchFamily="18" charset="0"/>
                <a:cs typeface="Times New Roman" panose="02020603050405020304" pitchFamily="18" charset="0"/>
              </a:rPr>
              <a:t>2014- 2020 metų administravimo sistema. Lietuvos Respublikos žemės ūkio ministro 2016 m. kovo 18 d. įsakymas Nr. 3D-145 „Dėl Lietuvos žuvininkystės sektoriaus 2014–2020 metų veiksmų programos  trečiojo Sąjungos prioriteto „BŽP įgyvendinimo skatinimas“ priemonės „Duomenų rinkimas“ įgyvendinimo taisyklių patvirtinimo.</a:t>
            </a:r>
          </a:p>
          <a:p>
            <a:pPr algn="just"/>
            <a:r>
              <a:rPr lang="lt-LT" sz="1400" dirty="0">
                <a:solidFill>
                  <a:srgbClr val="000000"/>
                </a:solidFill>
                <a:latin typeface="Times New Roman" panose="02020603050405020304" pitchFamily="18" charset="0"/>
                <a:cs typeface="Times New Roman" panose="02020603050405020304" pitchFamily="18" charset="0"/>
              </a:rPr>
              <a:t>Paramos gavėja – Žemės ūkio ministerija (toliau – ŽŪM). Programa vykdoma su partneriais: ŽT, KU, ŽŪIKVC. </a:t>
            </a:r>
          </a:p>
          <a:p>
            <a:pPr algn="just"/>
            <a:r>
              <a:rPr lang="en-US" altLang="lt-LT" sz="1400" dirty="0" err="1">
                <a:latin typeface="Times New Roman" panose="02020603050405020304" pitchFamily="18" charset="0"/>
                <a:ea typeface="Karla"/>
                <a:cs typeface="Times New Roman" panose="02020603050405020304" pitchFamily="18" charset="0"/>
                <a:sym typeface="Karla"/>
              </a:rPr>
              <a:t>Partneryst</a:t>
            </a:r>
            <a:r>
              <a:rPr lang="lt-LT" altLang="lt-LT" sz="1400" dirty="0">
                <a:latin typeface="Times New Roman" panose="02020603050405020304" pitchFamily="18" charset="0"/>
                <a:ea typeface="Karla"/>
                <a:cs typeface="Times New Roman" panose="02020603050405020304" pitchFamily="18" charset="0"/>
                <a:sym typeface="Karla"/>
              </a:rPr>
              <a:t>ė</a:t>
            </a:r>
            <a:r>
              <a:rPr lang="en-US" altLang="lt-LT" sz="1400" dirty="0">
                <a:latin typeface="Times New Roman" panose="02020603050405020304" pitchFamily="18" charset="0"/>
                <a:ea typeface="Karla"/>
                <a:cs typeface="Times New Roman" panose="02020603050405020304" pitchFamily="18" charset="0"/>
                <a:sym typeface="Karla"/>
              </a:rPr>
              <a:t>s </a:t>
            </a:r>
            <a:r>
              <a:rPr lang="en-US" altLang="lt-LT" sz="1400" dirty="0" err="1">
                <a:latin typeface="Times New Roman" panose="02020603050405020304" pitchFamily="18" charset="0"/>
                <a:ea typeface="Karla"/>
                <a:cs typeface="Times New Roman" panose="02020603050405020304" pitchFamily="18" charset="0"/>
                <a:sym typeface="Karla"/>
              </a:rPr>
              <a:t>sutartys</a:t>
            </a:r>
            <a:r>
              <a:rPr lang="lt-LT" altLang="lt-LT" sz="1400" dirty="0">
                <a:latin typeface="Times New Roman" panose="02020603050405020304" pitchFamily="18" charset="0"/>
                <a:ea typeface="Karla"/>
                <a:cs typeface="Times New Roman" panose="02020603050405020304" pitchFamily="18" charset="0"/>
                <a:sym typeface="Karla"/>
              </a:rPr>
              <a:t> su programos vykdytojais. </a:t>
            </a:r>
            <a:endParaRPr lang="lt-LT" altLang="lt-LT" sz="1400" dirty="0">
              <a:solidFill>
                <a:srgbClr val="000000"/>
              </a:solidFill>
              <a:latin typeface="Times New Roman" panose="02020603050405020304" pitchFamily="18" charset="0"/>
              <a:ea typeface="Karla"/>
              <a:cs typeface="Times New Roman" panose="02020603050405020304" pitchFamily="18" charset="0"/>
              <a:sym typeface="Karla"/>
            </a:endParaRPr>
          </a:p>
          <a:p>
            <a:pPr algn="just"/>
            <a:endParaRPr lang="lt-LT" altLang="lt-LT" sz="1600" dirty="0">
              <a:latin typeface="+mj-lt"/>
              <a:ea typeface="Karla"/>
              <a:cs typeface="Karla"/>
              <a:sym typeface="Karla"/>
            </a:endParaRPr>
          </a:p>
        </p:txBody>
      </p:sp>
      <p:sp>
        <p:nvSpPr>
          <p:cNvPr id="4" name="TextBox 3">
            <a:extLst>
              <a:ext uri="{FF2B5EF4-FFF2-40B4-BE49-F238E27FC236}">
                <a16:creationId xmlns:a16="http://schemas.microsoft.com/office/drawing/2014/main" id="{77B852A5-28F4-E201-B8DF-1940750C6A6A}"/>
              </a:ext>
            </a:extLst>
          </p:cNvPr>
          <p:cNvSpPr txBox="1"/>
          <p:nvPr/>
        </p:nvSpPr>
        <p:spPr>
          <a:xfrm>
            <a:off x="1475656" y="548680"/>
            <a:ext cx="7056784" cy="738664"/>
          </a:xfrm>
          <a:prstGeom prst="rect">
            <a:avLst/>
          </a:prstGeom>
          <a:noFill/>
        </p:spPr>
        <p:txBody>
          <a:bodyPr wrap="square" rtlCol="0">
            <a:spAutoFit/>
          </a:bodyPr>
          <a:lstStyle/>
          <a:p>
            <a:r>
              <a:rPr lang="lt-LT" altLang="lt-LT" sz="1400" b="1" dirty="0">
                <a:latin typeface="Times New Roman" panose="02020603050405020304" pitchFamily="18" charset="0"/>
                <a:cs typeface="Times New Roman" panose="02020603050405020304" pitchFamily="18" charset="0"/>
              </a:rPr>
              <a:t>EUROPOS JŪRŲ REIKALŲ, ŽUVININKYSTĖS IR AKVAKULTŪROS FONDO (EJRŽAF) PARAMA. </a:t>
            </a:r>
          </a:p>
          <a:p>
            <a:r>
              <a:rPr lang="lt-LT" altLang="lt-LT" sz="1400" b="1" dirty="0">
                <a:latin typeface="Times New Roman" panose="02020603050405020304" pitchFamily="18" charset="0"/>
                <a:cs typeface="Times New Roman" panose="02020603050405020304" pitchFamily="18" charset="0"/>
              </a:rPr>
              <a:t>PRIEMONĖ – DUOMENŲ RINKIMAS</a:t>
            </a:r>
            <a:endParaRPr lang="lt-LT" sz="1400" dirty="0"/>
          </a:p>
        </p:txBody>
      </p:sp>
      <p:graphicFrame>
        <p:nvGraphicFramePr>
          <p:cNvPr id="9" name="Turinio vietos rezervavimo ženklas 4">
            <a:extLst>
              <a:ext uri="{FF2B5EF4-FFF2-40B4-BE49-F238E27FC236}">
                <a16:creationId xmlns:a16="http://schemas.microsoft.com/office/drawing/2014/main" id="{549A69EF-FB58-AD61-B368-56B150E2921B}"/>
              </a:ext>
            </a:extLst>
          </p:cNvPr>
          <p:cNvGraphicFramePr>
            <a:graphicFrameLocks/>
          </p:cNvGraphicFramePr>
          <p:nvPr>
            <p:extLst>
              <p:ext uri="{D42A27DB-BD31-4B8C-83A1-F6EECF244321}">
                <p14:modId xmlns:p14="http://schemas.microsoft.com/office/powerpoint/2010/main" val="2054631641"/>
              </p:ext>
            </p:extLst>
          </p:nvPr>
        </p:nvGraphicFramePr>
        <p:xfrm>
          <a:off x="457200" y="2564905"/>
          <a:ext cx="8229600"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8183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7B852A5-28F4-E201-B8DF-1940750C6A6A}"/>
              </a:ext>
            </a:extLst>
          </p:cNvPr>
          <p:cNvSpPr txBox="1"/>
          <p:nvPr/>
        </p:nvSpPr>
        <p:spPr>
          <a:xfrm>
            <a:off x="1475656" y="548680"/>
            <a:ext cx="7056784" cy="923330"/>
          </a:xfrm>
          <a:prstGeom prst="rect">
            <a:avLst/>
          </a:prstGeom>
          <a:noFill/>
        </p:spPr>
        <p:txBody>
          <a:bodyPr wrap="square" rtlCol="0">
            <a:spAutoFit/>
          </a:bodyPr>
          <a:lstStyle/>
          <a:p>
            <a:r>
              <a:rPr lang="lt-LT" altLang="lt-LT" sz="1800" b="1" dirty="0">
                <a:latin typeface="Times New Roman" panose="02020603050405020304" pitchFamily="18" charset="0"/>
                <a:cs typeface="Times New Roman" panose="02020603050405020304" pitchFamily="18" charset="0"/>
              </a:rPr>
              <a:t>EUROPOS JŪRŲ REIKALŲ, ŽUVININKYSTĖS IR AKVAKULTŪROS FONDO (EJRŽAF) PARAMA. </a:t>
            </a:r>
          </a:p>
          <a:p>
            <a:r>
              <a:rPr lang="lt-LT" altLang="lt-LT" sz="1800" b="1" dirty="0">
                <a:latin typeface="Times New Roman" panose="02020603050405020304" pitchFamily="18" charset="0"/>
                <a:cs typeface="Times New Roman" panose="02020603050405020304" pitchFamily="18" charset="0"/>
              </a:rPr>
              <a:t>PRIEMONĖ – DUOMENŲ RINKIMAS</a:t>
            </a:r>
            <a:endParaRPr lang="lt-LT" dirty="0"/>
          </a:p>
        </p:txBody>
      </p:sp>
      <p:graphicFrame>
        <p:nvGraphicFramePr>
          <p:cNvPr id="21" name="Diagrama 20">
            <a:extLst>
              <a:ext uri="{FF2B5EF4-FFF2-40B4-BE49-F238E27FC236}">
                <a16:creationId xmlns:a16="http://schemas.microsoft.com/office/drawing/2014/main" id="{B623AFC6-BE31-2836-D0CA-9CFA42426FCB}"/>
              </a:ext>
            </a:extLst>
          </p:cNvPr>
          <p:cNvGraphicFramePr/>
          <p:nvPr>
            <p:extLst>
              <p:ext uri="{D42A27DB-BD31-4B8C-83A1-F6EECF244321}">
                <p14:modId xmlns:p14="http://schemas.microsoft.com/office/powerpoint/2010/main" val="2055778508"/>
              </p:ext>
            </p:extLst>
          </p:nvPr>
        </p:nvGraphicFramePr>
        <p:xfrm>
          <a:off x="1524000" y="2492896"/>
          <a:ext cx="6720408"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TextBox 22">
            <a:extLst>
              <a:ext uri="{FF2B5EF4-FFF2-40B4-BE49-F238E27FC236}">
                <a16:creationId xmlns:a16="http://schemas.microsoft.com/office/drawing/2014/main" id="{0C7034FE-E144-D885-199A-4D6CE47329C1}"/>
              </a:ext>
            </a:extLst>
          </p:cNvPr>
          <p:cNvSpPr txBox="1"/>
          <p:nvPr/>
        </p:nvSpPr>
        <p:spPr>
          <a:xfrm>
            <a:off x="611560" y="1472010"/>
            <a:ext cx="7632848" cy="1446550"/>
          </a:xfrm>
          <a:prstGeom prst="rect">
            <a:avLst/>
          </a:prstGeom>
          <a:noFill/>
        </p:spPr>
        <p:txBody>
          <a:bodyPr wrap="square" rtlCol="0">
            <a:spAutoFit/>
          </a:bodyPr>
          <a:lstStyle/>
          <a:p>
            <a:pPr algn="just"/>
            <a:r>
              <a:rPr lang="lt-LT" altLang="lt-LT" sz="1400" dirty="0">
                <a:latin typeface="Times New Roman" panose="02020603050405020304" pitchFamily="18" charset="0"/>
                <a:cs typeface="Times New Roman" panose="02020603050405020304" pitchFamily="18" charset="0"/>
              </a:rPr>
              <a:t>Lietuvos Respublikos žemės ūkio ministro Priemonės Duomenų rinkimas įgyvendinimo taisyklių projektas - pristatymas.</a:t>
            </a:r>
          </a:p>
          <a:p>
            <a:pPr algn="just"/>
            <a:r>
              <a:rPr lang="lt-LT" sz="1400" dirty="0">
                <a:solidFill>
                  <a:srgbClr val="000000"/>
                </a:solidFill>
                <a:latin typeface="Times New Roman" panose="02020603050405020304" pitchFamily="18" charset="0"/>
                <a:cs typeface="Times New Roman" panose="02020603050405020304" pitchFamily="18" charset="0"/>
              </a:rPr>
              <a:t>Paramos gavėjai – Žemės ūkio ministerija (toliau – ŽŪM), Žuvininkystės Tarnyba, Klaipėdos universitetas, bei ŽŪIKVC.</a:t>
            </a:r>
          </a:p>
          <a:p>
            <a:pPr algn="just"/>
            <a:r>
              <a:rPr lang="lt-LT" sz="1400" dirty="0">
                <a:solidFill>
                  <a:srgbClr val="000000"/>
                </a:solidFill>
                <a:latin typeface="Times New Roman" panose="02020603050405020304" pitchFamily="18" charset="0"/>
                <a:cs typeface="Times New Roman" panose="02020603050405020304" pitchFamily="18" charset="0"/>
              </a:rPr>
              <a:t>. </a:t>
            </a:r>
          </a:p>
          <a:p>
            <a:endParaRPr lang="lt-LT" dirty="0"/>
          </a:p>
        </p:txBody>
      </p:sp>
    </p:spTree>
    <p:extLst>
      <p:ext uri="{BB962C8B-B14F-4D97-AF65-F5344CB8AC3E}">
        <p14:creationId xmlns:p14="http://schemas.microsoft.com/office/powerpoint/2010/main" val="1058653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4755B7F8-6886-4EDF-AC32-857DB5CAB643}"/>
              </a:ext>
            </a:extLst>
          </p:cNvPr>
          <p:cNvSpPr>
            <a:spLocks noGrp="1"/>
          </p:cNvSpPr>
          <p:nvPr>
            <p:ph idx="1"/>
          </p:nvPr>
        </p:nvSpPr>
        <p:spPr>
          <a:xfrm>
            <a:off x="457200" y="1268760"/>
            <a:ext cx="8229600" cy="4857403"/>
          </a:xfrm>
        </p:spPr>
        <p:txBody>
          <a:bodyPr/>
          <a:lstStyle/>
          <a:p>
            <a:pPr marL="0" lvl="0" indent="0" algn="just">
              <a:lnSpc>
                <a:spcPct val="150000"/>
              </a:lnSpc>
              <a:buNone/>
            </a:pPr>
            <a:endParaRPr lang="en-US" sz="1200" dirty="0">
              <a:effectLst/>
              <a:latin typeface="+mj-lt"/>
              <a:ea typeface="Calibri" panose="020F0502020204030204" pitchFamily="34" charset="0"/>
              <a:cs typeface="Times New Roman" panose="02020603050405020304" pitchFamily="18" charset="0"/>
            </a:endParaRPr>
          </a:p>
          <a:p>
            <a:pPr marL="0" lvl="0" indent="0" algn="just">
              <a:lnSpc>
                <a:spcPct val="150000"/>
              </a:lnSpc>
              <a:buNone/>
            </a:pPr>
            <a:r>
              <a:rPr lang="lt-LT" sz="1200" dirty="0">
                <a:effectLst/>
                <a:latin typeface="+mj-lt"/>
                <a:ea typeface="Calibri" panose="020F0502020204030204" pitchFamily="34" charset="0"/>
                <a:cs typeface="Times New Roman" panose="02020603050405020304" pitchFamily="18" charset="0"/>
              </a:rPr>
              <a:t>Pagal konkretų tikslą Nr. 1.4. įgyvendinama priemonė “Duomenų rinkimas“. Pagal Priemonę remiama veikla: Duomenų rinkimo programos koordinavimas ir įgyvendinimas (2022–2024 metų duomenų rinkimo programa patvirtinta Lietuvos Respublikos žemės ūkio ministro 2022 m. kovo 16 d. įsakymu Nr. 3D-184 „Dėl Lietuvos nacionalinės žuvininkystės 2022–2024 metų duomenų rinkimo programos patvirtinimo“, vėlesniems metams žemės ūkio ministro įsakymais taip pat bus patvirtintos Duomenų rinkimo programos). </a:t>
            </a:r>
          </a:p>
          <a:p>
            <a:pPr marL="78105" indent="0" algn="just">
              <a:lnSpc>
                <a:spcPct val="150000"/>
              </a:lnSpc>
              <a:buNone/>
            </a:pPr>
            <a:r>
              <a:rPr lang="lt-LT" sz="1200" dirty="0">
                <a:effectLst/>
                <a:latin typeface="+mj-lt"/>
                <a:ea typeface="Calibri" panose="020F0502020204030204" pitchFamily="34" charset="0"/>
                <a:cs typeface="Times New Roman" panose="02020603050405020304" pitchFamily="18" charset="0"/>
              </a:rPr>
              <a:t>Projekto įgyvendinimo planus pagal Priemonę gali teikti institucijos koordinuojanti ir įgyvendinančios Duomenų rinkimo programą: Žemės ūkio ministerija, Žuvininkystės tarnyba prie Lietuvos Respublikos žemės ūkio ministerijos, VĮ Žemės ūkio informacijos ir kaimo verslo centras ir Klaipėdos universitetas (toliau – KU). Projekto veiklos gali būti įgyvendintos </a:t>
            </a:r>
            <a:r>
              <a:rPr lang="lt-LT" sz="1200" b="1" dirty="0">
                <a:effectLst/>
                <a:latin typeface="+mj-lt"/>
                <a:ea typeface="Calibri" panose="020F0502020204030204" pitchFamily="34" charset="0"/>
                <a:cs typeface="Times New Roman" panose="02020603050405020304" pitchFamily="18" charset="0"/>
              </a:rPr>
              <a:t>nuo 2022 m. sausio 1 d. iki 2028 m. gruodžio 31 d. </a:t>
            </a:r>
          </a:p>
          <a:p>
            <a:pPr marL="78105" indent="0" algn="just">
              <a:lnSpc>
                <a:spcPct val="150000"/>
              </a:lnSpc>
              <a:buNone/>
            </a:pPr>
            <a:r>
              <a:rPr lang="lt-LT" sz="1200" dirty="0">
                <a:effectLst/>
                <a:latin typeface="+mj-lt"/>
                <a:ea typeface="Calibri" panose="020F0502020204030204" pitchFamily="34" charset="0"/>
                <a:cs typeface="Times New Roman" panose="02020603050405020304" pitchFamily="18" charset="0"/>
              </a:rPr>
              <a:t>Pagal Priemonę projektams, įgyvendinti skiriama </a:t>
            </a:r>
            <a:r>
              <a:rPr lang="lt-LT" sz="1200" b="1" dirty="0">
                <a:effectLst/>
                <a:latin typeface="+mj-lt"/>
                <a:ea typeface="Calibri" panose="020F0502020204030204" pitchFamily="34" charset="0"/>
                <a:cs typeface="Times New Roman" panose="02020603050405020304" pitchFamily="18" charset="0"/>
              </a:rPr>
              <a:t>iki 6 600 000 Eur EJRŽAF ir bendrojo finansavimo lėšų (70 proc. iš EJRŽAF lėšų ir 30 proc. iš bendrojo finansavimo lėšų)</a:t>
            </a:r>
            <a:r>
              <a:rPr lang="lt-LT" sz="1200" dirty="0">
                <a:effectLst/>
                <a:latin typeface="+mj-lt"/>
                <a:ea typeface="Calibri" panose="020F0502020204030204" pitchFamily="34" charset="0"/>
                <a:cs typeface="Times New Roman" panose="02020603050405020304" pitchFamily="18" charset="0"/>
              </a:rPr>
              <a:t>, kiekvienam iš pareiškėjų galimos skirti paramos dalys bus nustatytos finansavimo sąlygų apraše. Didžiausia galima projektų finansuojamoji dalis sudaro 100 proc. visų tinkamų finansuoti projekto išlaidų.</a:t>
            </a:r>
          </a:p>
          <a:p>
            <a:pPr marL="78105" indent="0" algn="just">
              <a:lnSpc>
                <a:spcPct val="150000"/>
              </a:lnSpc>
              <a:spcAft>
                <a:spcPts val="800"/>
              </a:spcAft>
              <a:buNone/>
            </a:pPr>
            <a:r>
              <a:rPr lang="lt-LT" sz="1200" dirty="0">
                <a:effectLst/>
                <a:latin typeface="+mj-lt"/>
                <a:ea typeface="Calibri" panose="020F0502020204030204" pitchFamily="34" charset="0"/>
                <a:cs typeface="Times New Roman" panose="02020603050405020304" pitchFamily="18" charset="0"/>
              </a:rPr>
              <a:t>Projekto įgyvendinimo planus galima teikti: </a:t>
            </a:r>
            <a:r>
              <a:rPr lang="lt-LT" sz="1200" b="1" dirty="0">
                <a:effectLst/>
                <a:latin typeface="+mj-lt"/>
                <a:ea typeface="Calibri" panose="020F0502020204030204" pitchFamily="34" charset="0"/>
                <a:cs typeface="Times New Roman" panose="02020603050405020304" pitchFamily="18" charset="0"/>
              </a:rPr>
              <a:t>nuo 2023 m. sausio 3 d. iki 2023 m. kovo 31 d</a:t>
            </a:r>
            <a:r>
              <a:rPr lang="lt-LT" sz="1200" dirty="0">
                <a:effectLst/>
                <a:latin typeface="+mj-lt"/>
                <a:ea typeface="Calibri" panose="020F0502020204030204" pitchFamily="34" charset="0"/>
                <a:cs typeface="Times New Roman" panose="02020603050405020304" pitchFamily="18" charset="0"/>
              </a:rPr>
              <a:t>.</a:t>
            </a:r>
          </a:p>
          <a:p>
            <a:pPr algn="just"/>
            <a:endParaRPr lang="lt-LT" sz="1800" b="1" i="0" u="none" strike="noStrike" baseline="0" dirty="0">
              <a:solidFill>
                <a:srgbClr val="000000"/>
              </a:solidFill>
              <a:latin typeface="Times New Roman" panose="02020603050405020304" pitchFamily="18" charset="0"/>
            </a:endParaRPr>
          </a:p>
        </p:txBody>
      </p:sp>
      <p:sp>
        <p:nvSpPr>
          <p:cNvPr id="4" name="TextBox 3">
            <a:extLst>
              <a:ext uri="{FF2B5EF4-FFF2-40B4-BE49-F238E27FC236}">
                <a16:creationId xmlns:a16="http://schemas.microsoft.com/office/drawing/2014/main" id="{77B852A5-28F4-E201-B8DF-1940750C6A6A}"/>
              </a:ext>
            </a:extLst>
          </p:cNvPr>
          <p:cNvSpPr txBox="1"/>
          <p:nvPr/>
        </p:nvSpPr>
        <p:spPr>
          <a:xfrm>
            <a:off x="1475656" y="548680"/>
            <a:ext cx="7056784" cy="646331"/>
          </a:xfrm>
          <a:prstGeom prst="rect">
            <a:avLst/>
          </a:prstGeom>
          <a:noFill/>
        </p:spPr>
        <p:txBody>
          <a:bodyPr wrap="square" rtlCol="0">
            <a:spAutoFit/>
          </a:bodyPr>
          <a:lstStyle/>
          <a:p>
            <a:r>
              <a:rPr lang="lt-LT" altLang="lt-LT" sz="1800" b="1" dirty="0">
                <a:latin typeface="Times New Roman" panose="02020603050405020304" pitchFamily="18" charset="0"/>
                <a:cs typeface="Times New Roman" panose="02020603050405020304" pitchFamily="18" charset="0"/>
              </a:rPr>
              <a:t>EJRŽAF. PRIEMONĖ – DUOMENŲ RINKIMAS. </a:t>
            </a:r>
            <a:endParaRPr lang="en-US" altLang="lt-LT" sz="1800" b="1" dirty="0">
              <a:latin typeface="Times New Roman" panose="02020603050405020304" pitchFamily="18" charset="0"/>
              <a:cs typeface="Times New Roman" panose="02020603050405020304" pitchFamily="18" charset="0"/>
            </a:endParaRPr>
          </a:p>
          <a:p>
            <a:r>
              <a:rPr lang="lt-LT" altLang="lt-LT" sz="1800" b="1" dirty="0">
                <a:latin typeface="Times New Roman" panose="02020603050405020304" pitchFamily="18" charset="0"/>
                <a:cs typeface="Times New Roman" panose="02020603050405020304" pitchFamily="18" charset="0"/>
              </a:rPr>
              <a:t>VALDYMO KOMITETO PATVIRTINTA TVARKA.</a:t>
            </a:r>
            <a:endParaRPr lang="lt-LT" dirty="0"/>
          </a:p>
        </p:txBody>
      </p:sp>
    </p:spTree>
    <p:extLst>
      <p:ext uri="{BB962C8B-B14F-4D97-AF65-F5344CB8AC3E}">
        <p14:creationId xmlns:p14="http://schemas.microsoft.com/office/powerpoint/2010/main" val="737718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4755B7F8-6886-4EDF-AC32-857DB5CAB643}"/>
              </a:ext>
            </a:extLst>
          </p:cNvPr>
          <p:cNvSpPr>
            <a:spLocks noGrp="1"/>
          </p:cNvSpPr>
          <p:nvPr>
            <p:ph idx="1"/>
          </p:nvPr>
        </p:nvSpPr>
        <p:spPr>
          <a:xfrm>
            <a:off x="457200" y="1412776"/>
            <a:ext cx="8229600" cy="4713387"/>
          </a:xfrm>
        </p:spPr>
        <p:txBody>
          <a:bodyPr/>
          <a:lstStyle/>
          <a:p>
            <a:pPr algn="just"/>
            <a:endParaRPr lang="lt-LT" sz="1800" b="0" i="0" u="none" strike="noStrike" baseline="0" dirty="0">
              <a:solidFill>
                <a:srgbClr val="000000"/>
              </a:solidFill>
              <a:latin typeface="Times New Roman" panose="02020603050405020304" pitchFamily="18" charset="0"/>
            </a:endParaRPr>
          </a:p>
          <a:p>
            <a:pPr marL="0" indent="0" algn="just">
              <a:buNone/>
            </a:pPr>
            <a:endParaRPr lang="lt-LT" sz="4000" b="0" i="0" u="none" strike="noStrike" baseline="0" dirty="0">
              <a:solidFill>
                <a:srgbClr val="000000"/>
              </a:solidFill>
              <a:latin typeface="Times New Roman" panose="02020603050405020304" pitchFamily="18" charset="0"/>
            </a:endParaRPr>
          </a:p>
          <a:p>
            <a:pPr marL="0" indent="0" algn="just">
              <a:buNone/>
            </a:pPr>
            <a:r>
              <a:rPr lang="lt-LT" sz="4000" b="0" i="0" u="none" strike="noStrike" baseline="0" dirty="0">
                <a:solidFill>
                  <a:srgbClr val="000000"/>
                </a:solidFill>
                <a:latin typeface="Times New Roman" panose="02020603050405020304" pitchFamily="18" charset="0"/>
              </a:rPr>
              <a:t>  </a:t>
            </a:r>
          </a:p>
          <a:p>
            <a:pPr marL="0" indent="0" algn="just">
              <a:buNone/>
            </a:pPr>
            <a:r>
              <a:rPr lang="lt-LT" sz="4000" b="0" i="0" u="none" strike="noStrike" baseline="0" dirty="0">
                <a:solidFill>
                  <a:srgbClr val="000000"/>
                </a:solidFill>
                <a:latin typeface="Times New Roman" panose="02020603050405020304" pitchFamily="18" charset="0"/>
              </a:rPr>
              <a:t>               Taisyklių peržiūra.</a:t>
            </a:r>
          </a:p>
          <a:p>
            <a:pPr algn="just"/>
            <a:endParaRPr lang="lt-LT" sz="1800" b="0" i="0" u="none" strike="noStrike" baseline="0" dirty="0">
              <a:solidFill>
                <a:srgbClr val="000000"/>
              </a:solidFill>
              <a:latin typeface="Times New Roman" panose="02020603050405020304" pitchFamily="18" charset="0"/>
            </a:endParaRPr>
          </a:p>
        </p:txBody>
      </p:sp>
      <p:sp>
        <p:nvSpPr>
          <p:cNvPr id="4" name="TextBox 3">
            <a:extLst>
              <a:ext uri="{FF2B5EF4-FFF2-40B4-BE49-F238E27FC236}">
                <a16:creationId xmlns:a16="http://schemas.microsoft.com/office/drawing/2014/main" id="{77B852A5-28F4-E201-B8DF-1940750C6A6A}"/>
              </a:ext>
            </a:extLst>
          </p:cNvPr>
          <p:cNvSpPr txBox="1"/>
          <p:nvPr/>
        </p:nvSpPr>
        <p:spPr>
          <a:xfrm>
            <a:off x="1475656" y="548680"/>
            <a:ext cx="7056784" cy="923330"/>
          </a:xfrm>
          <a:prstGeom prst="rect">
            <a:avLst/>
          </a:prstGeom>
          <a:noFill/>
        </p:spPr>
        <p:txBody>
          <a:bodyPr wrap="square" rtlCol="0">
            <a:spAutoFit/>
          </a:bodyPr>
          <a:lstStyle/>
          <a:p>
            <a:r>
              <a:rPr lang="lt-LT" altLang="lt-LT" sz="1800" b="1" dirty="0">
                <a:latin typeface="Times New Roman" panose="02020603050405020304" pitchFamily="18" charset="0"/>
                <a:cs typeface="Times New Roman" panose="02020603050405020304" pitchFamily="18" charset="0"/>
              </a:rPr>
              <a:t>EUROPOS JŪRŲ REIKALŲ, ŽUVININKYSTĖS IR AKVAKULTŪROS FONDO (EJRŽAF) PARAMA. </a:t>
            </a:r>
          </a:p>
          <a:p>
            <a:r>
              <a:rPr lang="lt-LT" altLang="lt-LT" sz="1800" b="1" dirty="0">
                <a:latin typeface="Times New Roman" panose="02020603050405020304" pitchFamily="18" charset="0"/>
                <a:cs typeface="Times New Roman" panose="02020603050405020304" pitchFamily="18" charset="0"/>
              </a:rPr>
              <a:t>PRIEMONĖ – DUOMENŲ RINKIMAS</a:t>
            </a:r>
            <a:endParaRPr lang="lt-LT" dirty="0"/>
          </a:p>
        </p:txBody>
      </p:sp>
    </p:spTree>
    <p:extLst>
      <p:ext uri="{BB962C8B-B14F-4D97-AF65-F5344CB8AC3E}">
        <p14:creationId xmlns:p14="http://schemas.microsoft.com/office/powerpoint/2010/main" val="4039197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26AB8D75-CE59-12C0-A7B5-4C87186FD1D6}"/>
              </a:ext>
            </a:extLst>
          </p:cNvPr>
          <p:cNvSpPr>
            <a:spLocks noGrp="1"/>
          </p:cNvSpPr>
          <p:nvPr>
            <p:ph type="title"/>
          </p:nvPr>
        </p:nvSpPr>
        <p:spPr>
          <a:xfrm>
            <a:off x="1403648" y="548680"/>
            <a:ext cx="7149480" cy="1440160"/>
          </a:xfrm>
        </p:spPr>
        <p:txBody>
          <a:bodyPr/>
          <a:lstStyle/>
          <a:p>
            <a:r>
              <a:rPr lang="lt-LT" altLang="lt-LT" sz="1800" b="1" dirty="0">
                <a:latin typeface="Times New Roman" panose="02020603050405020304" pitchFamily="18" charset="0"/>
                <a:cs typeface="Times New Roman" panose="02020603050405020304" pitchFamily="18" charset="0"/>
              </a:rPr>
              <a:t>EUROPOS JŪRŲ REIKALŲ, ŽUVININKYSTĖS IR AKVAKULTŪROS FONDO (EJRŽAF) PARAMA. </a:t>
            </a:r>
            <a:r>
              <a:rPr lang="en-US" altLang="lt-LT" sz="1800" b="1" dirty="0">
                <a:latin typeface="Times New Roman" panose="02020603050405020304" pitchFamily="18" charset="0"/>
                <a:cs typeface="Times New Roman" panose="02020603050405020304" pitchFamily="18" charset="0"/>
              </a:rPr>
              <a:t> </a:t>
            </a:r>
            <a:r>
              <a:rPr lang="lt-LT" altLang="lt-LT" sz="1800" b="1" dirty="0">
                <a:latin typeface="Times New Roman" panose="02020603050405020304" pitchFamily="18" charset="0"/>
                <a:cs typeface="Times New Roman" panose="02020603050405020304" pitchFamily="18" charset="0"/>
              </a:rPr>
              <a:t>PRIEMONĖ – DUOMENŲ RINKIMAS</a:t>
            </a:r>
            <a:endParaRPr lang="lt-LT" sz="1800" dirty="0"/>
          </a:p>
        </p:txBody>
      </p:sp>
      <p:sp>
        <p:nvSpPr>
          <p:cNvPr id="3" name="Turinio vietos rezervavimo ženklas 2">
            <a:extLst>
              <a:ext uri="{FF2B5EF4-FFF2-40B4-BE49-F238E27FC236}">
                <a16:creationId xmlns:a16="http://schemas.microsoft.com/office/drawing/2014/main" id="{DC148ECA-C74B-9C64-288A-9E4CF7EE7A99}"/>
              </a:ext>
            </a:extLst>
          </p:cNvPr>
          <p:cNvSpPr>
            <a:spLocks noGrp="1"/>
          </p:cNvSpPr>
          <p:nvPr>
            <p:ph sz="half" idx="1"/>
          </p:nvPr>
        </p:nvSpPr>
        <p:spPr/>
        <p:txBody>
          <a:bodyPr/>
          <a:lstStyle/>
          <a:p>
            <a:r>
              <a:rPr lang="lt-LT" sz="1800" dirty="0">
                <a:solidFill>
                  <a:srgbClr val="000000"/>
                </a:solidFill>
                <a:effectLst/>
                <a:latin typeface="Times New Roman" panose="02020603050405020304" pitchFamily="18" charset="0"/>
                <a:ea typeface="Times New Roman" panose="02020603050405020304" pitchFamily="18" charset="0"/>
              </a:rPr>
              <a:t>2021 m. liepos 7 d. </a:t>
            </a:r>
            <a:r>
              <a:rPr lang="lt-LT" sz="1800" dirty="0">
                <a:effectLst/>
                <a:latin typeface="Times New Roman" panose="02020603050405020304" pitchFamily="18" charset="0"/>
                <a:ea typeface="Times New Roman" panose="02020603050405020304" pitchFamily="18" charset="0"/>
              </a:rPr>
              <a:t> </a:t>
            </a:r>
            <a:r>
              <a:rPr lang="lt-LT" sz="1800" dirty="0">
                <a:solidFill>
                  <a:srgbClr val="000000"/>
                </a:solidFill>
                <a:effectLst/>
                <a:latin typeface="Times New Roman" panose="02020603050405020304" pitchFamily="18" charset="0"/>
                <a:ea typeface="Times New Roman" panose="02020603050405020304" pitchFamily="18" charset="0"/>
              </a:rPr>
              <a:t>Europos Parlamento ir Tarybos reglamentas (ES) Nr. 2021/1139, kuriuo nustatomas Europos jūrų reikalų, žvejybos ir akvakultūros fondas ir iš dalies keičiamas Reglamentas (ES) Nr. 2017/1004 (toliau – Reglamentas (ES) Nr. 2021/1139);</a:t>
            </a:r>
            <a:endParaRPr lang="lt-LT" sz="1800" dirty="0">
              <a:effectLst/>
              <a:latin typeface="Times New Roman" panose="02020603050405020304" pitchFamily="18" charset="0"/>
              <a:ea typeface="Times New Roman" panose="02020603050405020304" pitchFamily="18" charset="0"/>
            </a:endParaRPr>
          </a:p>
          <a:p>
            <a:endParaRPr lang="lt-LT" sz="1800" dirty="0">
              <a:effectLst/>
              <a:latin typeface="Times New Roman" panose="02020603050405020304" pitchFamily="18" charset="0"/>
              <a:ea typeface="Times New Roman" panose="02020603050405020304" pitchFamily="18" charset="0"/>
            </a:endParaRPr>
          </a:p>
          <a:p>
            <a:r>
              <a:rPr lang="lt-LT" sz="1800" dirty="0">
                <a:effectLst/>
                <a:latin typeface="Times New Roman" panose="02020603050405020304" pitchFamily="18" charset="0"/>
                <a:ea typeface="Times New Roman" panose="02020603050405020304" pitchFamily="18" charset="0"/>
              </a:rPr>
              <a:t>Lietuvos žuvininkystės sektoriaus 2021–2027 metų programa (toliau – Žuvininkystės programa), patvirtinta 2022 m. spalio 31 d. Europos Komisijos įgyvendinimo sprendimu C(2022) 8008;  </a:t>
            </a:r>
          </a:p>
          <a:p>
            <a:endParaRPr lang="lt-LT" dirty="0"/>
          </a:p>
        </p:txBody>
      </p:sp>
    </p:spTree>
    <p:extLst>
      <p:ext uri="{BB962C8B-B14F-4D97-AF65-F5344CB8AC3E}">
        <p14:creationId xmlns:p14="http://schemas.microsoft.com/office/powerpoint/2010/main" val="1500789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8FB8A532-526B-4DAC-97B8-2191AC171479}"/>
              </a:ext>
            </a:extLst>
          </p:cNvPr>
          <p:cNvSpPr txBox="1">
            <a:spLocks/>
          </p:cNvSpPr>
          <p:nvPr/>
        </p:nvSpPr>
        <p:spPr>
          <a:xfrm>
            <a:off x="1043608" y="618431"/>
            <a:ext cx="7488832" cy="516148"/>
          </a:xfrm>
          <a:prstGeom prst="rect">
            <a:avLst/>
          </a:prstGeom>
        </p:spPr>
        <p:txBody>
          <a:bodyPr anchor="ctr"/>
          <a:lstStyle>
            <a:lvl1pPr algn="l" defTabSz="914400" rtl="0" eaLnBrk="1" latinLnBrk="0" hangingPunct="1">
              <a:spcBef>
                <a:spcPct val="0"/>
              </a:spcBef>
              <a:buNone/>
              <a:defRPr sz="3000" b="1" kern="1200">
                <a:solidFill>
                  <a:srgbClr val="0F5494"/>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lt-LT" sz="1800" b="1" i="0" u="none" strike="noStrike" kern="1200" cap="all"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2014-2020 ir 2021-2027 žuvininkystės programų finansavimas, mln. Eur </a:t>
            </a:r>
            <a:endParaRPr kumimoji="0" lang="de-DE" sz="1800" b="1" i="0" u="none" strike="noStrike" kern="1200" cap="all" spc="0" normalizeH="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graphicFrame>
        <p:nvGraphicFramePr>
          <p:cNvPr id="8" name="Diagrama 7">
            <a:extLst>
              <a:ext uri="{FF2B5EF4-FFF2-40B4-BE49-F238E27FC236}">
                <a16:creationId xmlns:a16="http://schemas.microsoft.com/office/drawing/2014/main" id="{87D427B3-2358-47D3-8A11-8237AE05F001}"/>
              </a:ext>
            </a:extLst>
          </p:cNvPr>
          <p:cNvGraphicFramePr>
            <a:graphicFrameLocks/>
          </p:cNvGraphicFramePr>
          <p:nvPr>
            <p:extLst>
              <p:ext uri="{D42A27DB-BD31-4B8C-83A1-F6EECF244321}">
                <p14:modId xmlns:p14="http://schemas.microsoft.com/office/powerpoint/2010/main" val="28636516"/>
              </p:ext>
            </p:extLst>
          </p:nvPr>
        </p:nvGraphicFramePr>
        <p:xfrm>
          <a:off x="179512" y="1412775"/>
          <a:ext cx="8136904" cy="4826793"/>
        </p:xfrm>
        <a:graphic>
          <a:graphicData uri="http://schemas.openxmlformats.org/drawingml/2006/chart">
            <c:chart xmlns:c="http://schemas.openxmlformats.org/drawingml/2006/chart" xmlns:r="http://schemas.openxmlformats.org/officeDocument/2006/relationships" r:id="rId3"/>
          </a:graphicData>
        </a:graphic>
      </p:graphicFrame>
      <p:pic>
        <p:nvPicPr>
          <p:cNvPr id="2" name="Paveikslėlis 1">
            <a:extLst>
              <a:ext uri="{FF2B5EF4-FFF2-40B4-BE49-F238E27FC236}">
                <a16:creationId xmlns:a16="http://schemas.microsoft.com/office/drawing/2014/main" id="{CC31C3F2-E107-BC47-54BA-2DA030196F61}"/>
              </a:ext>
            </a:extLst>
          </p:cNvPr>
          <p:cNvPicPr>
            <a:picLocks noChangeAspect="1"/>
          </p:cNvPicPr>
          <p:nvPr/>
        </p:nvPicPr>
        <p:blipFill>
          <a:blip r:embed="rId4"/>
          <a:stretch>
            <a:fillRect/>
          </a:stretch>
        </p:blipFill>
        <p:spPr>
          <a:xfrm>
            <a:off x="7308304" y="6356206"/>
            <a:ext cx="1551567" cy="323116"/>
          </a:xfrm>
          <a:prstGeom prst="rect">
            <a:avLst/>
          </a:prstGeom>
        </p:spPr>
      </p:pic>
    </p:spTree>
    <p:extLst>
      <p:ext uri="{BB962C8B-B14F-4D97-AF65-F5344CB8AC3E}">
        <p14:creationId xmlns:p14="http://schemas.microsoft.com/office/powerpoint/2010/main" val="78994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183A6DE-3BFA-9759-AFDF-3DE40D0C83E4}"/>
              </a:ext>
            </a:extLst>
          </p:cNvPr>
          <p:cNvSpPr>
            <a:spLocks noGrp="1"/>
          </p:cNvSpPr>
          <p:nvPr>
            <p:ph type="title"/>
          </p:nvPr>
        </p:nvSpPr>
        <p:spPr>
          <a:xfrm>
            <a:off x="457200" y="548680"/>
            <a:ext cx="8229600" cy="648072"/>
          </a:xfrm>
        </p:spPr>
        <p:txBody>
          <a:bodyPr/>
          <a:lstStyle/>
          <a:p>
            <a:r>
              <a:rPr lang="lt-LT" sz="2800" dirty="0"/>
              <a:t>EJRŽAF finansinis vokas</a:t>
            </a:r>
          </a:p>
        </p:txBody>
      </p:sp>
      <p:pic>
        <p:nvPicPr>
          <p:cNvPr id="5" name="Turinio vietos rezervavimo ženklas 4">
            <a:extLst>
              <a:ext uri="{FF2B5EF4-FFF2-40B4-BE49-F238E27FC236}">
                <a16:creationId xmlns:a16="http://schemas.microsoft.com/office/drawing/2014/main" id="{2D3BB20F-E665-DF7E-ED76-1FC3FCBF81E2}"/>
              </a:ext>
            </a:extLst>
          </p:cNvPr>
          <p:cNvPicPr>
            <a:picLocks noGrp="1" noChangeAspect="1"/>
          </p:cNvPicPr>
          <p:nvPr>
            <p:ph idx="1"/>
          </p:nvPr>
        </p:nvPicPr>
        <p:blipFill>
          <a:blip r:embed="rId2"/>
          <a:stretch>
            <a:fillRect/>
          </a:stretch>
        </p:blipFill>
        <p:spPr>
          <a:xfrm>
            <a:off x="683568" y="1052736"/>
            <a:ext cx="7416824" cy="5256584"/>
          </a:xfrm>
        </p:spPr>
      </p:pic>
    </p:spTree>
    <p:extLst>
      <p:ext uri="{BB962C8B-B14F-4D97-AF65-F5344CB8AC3E}">
        <p14:creationId xmlns:p14="http://schemas.microsoft.com/office/powerpoint/2010/main" val="1210315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feil nach rechts 48"/>
          <p:cNvSpPr/>
          <p:nvPr/>
        </p:nvSpPr>
        <p:spPr>
          <a:xfrm>
            <a:off x="70835" y="4918334"/>
            <a:ext cx="2446828" cy="125150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47" name="Pfeil nach rechts 46"/>
          <p:cNvSpPr/>
          <p:nvPr/>
        </p:nvSpPr>
        <p:spPr>
          <a:xfrm>
            <a:off x="70835" y="2048645"/>
            <a:ext cx="2896306" cy="1156505"/>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6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29" name="Rectangle: Rounded Corners 28">
            <a:extLst>
              <a:ext uri="{FF2B5EF4-FFF2-40B4-BE49-F238E27FC236}">
                <a16:creationId xmlns:a16="http://schemas.microsoft.com/office/drawing/2014/main" id="{D8F99D17-3709-4A3C-8A91-FE85B7675282}"/>
              </a:ext>
            </a:extLst>
          </p:cNvPr>
          <p:cNvSpPr/>
          <p:nvPr/>
        </p:nvSpPr>
        <p:spPr>
          <a:xfrm>
            <a:off x="179513" y="925346"/>
            <a:ext cx="8712968" cy="96913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lt-LT" sz="2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ES strateginiai tikslai:</a:t>
            </a:r>
            <a:r>
              <a:rPr kumimoji="0" lang="en-GB" sz="2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a:p>
            <a:pPr marL="171450" marR="0" lvl="0" indent="-171450" algn="ctr"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lt-LT" sz="1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Žalesnės ir mažo anglies dioksido kiekio Europos, skatinant perėjimą prie švarios ir teisingos energetikos, žaliąsias ir mėlynąsias investicijas, žiedinę ekonomiką, prisitaikymą prie klimato kaitos ir rizikos prevenciją bei valdymą</a:t>
            </a:r>
          </a:p>
          <a:p>
            <a:pPr marL="171450" marR="0" lvl="0" indent="-171450" algn="ctr"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lt-LT" sz="1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Piliečiams artimesnė Europa, skatinant tvarią ir integruotą miestų, kaimų ir pakrančių vietovių plėtrą ir vietos iniciatyvas</a:t>
            </a:r>
          </a:p>
        </p:txBody>
      </p:sp>
      <p:sp>
        <p:nvSpPr>
          <p:cNvPr id="26" name="Titel 1"/>
          <p:cNvSpPr txBox="1">
            <a:spLocks/>
          </p:cNvSpPr>
          <p:nvPr/>
        </p:nvSpPr>
        <p:spPr>
          <a:xfrm>
            <a:off x="2291474" y="180507"/>
            <a:ext cx="8229600" cy="864096"/>
          </a:xfrm>
          <a:prstGeom prst="rect">
            <a:avLst/>
          </a:prstGeom>
        </p:spPr>
        <p:txBody>
          <a:bodyPr anchor="ctr"/>
          <a:lstStyle>
            <a:lvl1pPr algn="l" defTabSz="914400" rtl="0" eaLnBrk="1" latinLnBrk="0" hangingPunct="1">
              <a:spcBef>
                <a:spcPct val="0"/>
              </a:spcBef>
              <a:buNone/>
              <a:defRPr sz="3000" b="1" kern="1200">
                <a:solidFill>
                  <a:srgbClr val="0F5494"/>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lt-LT" sz="1800" b="1" i="0" u="none" strike="noStrike" kern="1200" cap="all" spc="0" normalizeH="0" noProof="0" dirty="0">
                <a:ln>
                  <a:noFill/>
                </a:ln>
                <a:solidFill>
                  <a:srgbClr val="000000"/>
                </a:solidFill>
                <a:effectLst/>
                <a:uLnTx/>
                <a:uFillTx/>
                <a:latin typeface="Times New Roman" panose="02020603050405020304" pitchFamily="18" charset="0"/>
                <a:cs typeface="Times New Roman" panose="02020603050405020304" pitchFamily="18" charset="0"/>
              </a:rPr>
              <a:t>EJRŽAF programavimo principai</a:t>
            </a:r>
            <a:endParaRPr kumimoji="0" lang="de-DE" sz="1800" b="1" i="0" u="none" strike="noStrike" kern="1200" cap="all" spc="0" normalizeH="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 name="Pfeil nach unten 2"/>
          <p:cNvSpPr/>
          <p:nvPr/>
        </p:nvSpPr>
        <p:spPr>
          <a:xfrm>
            <a:off x="3364796" y="2025006"/>
            <a:ext cx="2376264" cy="9410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Arial"/>
              <a:ea typeface="+mn-ea"/>
              <a:cs typeface="+mn-cs"/>
            </a:endParaRPr>
          </a:p>
        </p:txBody>
      </p:sp>
      <p:sp>
        <p:nvSpPr>
          <p:cNvPr id="43" name="Textfeld 42"/>
          <p:cNvSpPr txBox="1"/>
          <p:nvPr/>
        </p:nvSpPr>
        <p:spPr>
          <a:xfrm>
            <a:off x="-14715" y="2334511"/>
            <a:ext cx="2947565"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lt-LT" sz="16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Bendroji žuvininkystės politika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lt-LT" sz="16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Integruota jūrų politika</a:t>
            </a:r>
            <a:endParaRPr kumimoji="0" lang="de-DE" sz="16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45" name="Textfeld 44"/>
          <p:cNvSpPr txBox="1"/>
          <p:nvPr/>
        </p:nvSpPr>
        <p:spPr>
          <a:xfrm>
            <a:off x="3763669" y="2068573"/>
            <a:ext cx="1616661" cy="677108"/>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lt-LT"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EJRŽAF</a:t>
            </a:r>
            <a:r>
              <a:rPr kumimoji="0" lang="lt-LT" sz="20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lt-LT"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PRIORITETAI</a:t>
            </a:r>
            <a:endParaRPr kumimoji="0" lang="de-DE" sz="1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1" name="Pfeil nach rechts 48">
            <a:extLst>
              <a:ext uri="{FF2B5EF4-FFF2-40B4-BE49-F238E27FC236}">
                <a16:creationId xmlns:a16="http://schemas.microsoft.com/office/drawing/2014/main" id="{387C81F1-F9B2-4ECC-9870-86F492B617A2}"/>
              </a:ext>
            </a:extLst>
          </p:cNvPr>
          <p:cNvSpPr/>
          <p:nvPr/>
        </p:nvSpPr>
        <p:spPr>
          <a:xfrm>
            <a:off x="70835" y="3470221"/>
            <a:ext cx="2511624" cy="1420955"/>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lt-LT" sz="16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Europos žaliojo kurso tikslai ir susijusios politikos</a:t>
            </a:r>
            <a:endParaRPr kumimoji="0" lang="de-DE" sz="16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37" name="Textfeld 44">
            <a:extLst>
              <a:ext uri="{FF2B5EF4-FFF2-40B4-BE49-F238E27FC236}">
                <a16:creationId xmlns:a16="http://schemas.microsoft.com/office/drawing/2014/main" id="{AD8C696D-7150-4D2C-B7A0-0121BDF1FE48}"/>
              </a:ext>
            </a:extLst>
          </p:cNvPr>
          <p:cNvSpPr txBox="1"/>
          <p:nvPr/>
        </p:nvSpPr>
        <p:spPr>
          <a:xfrm>
            <a:off x="0" y="5320811"/>
            <a:ext cx="2300008"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lt-LT" sz="16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Mėlynoji ekonomika</a:t>
            </a:r>
            <a:endParaRPr kumimoji="0" lang="de-DE" sz="16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graphicFrame>
        <p:nvGraphicFramePr>
          <p:cNvPr id="38" name="Content Placeholder 15">
            <a:extLst>
              <a:ext uri="{FF2B5EF4-FFF2-40B4-BE49-F238E27FC236}">
                <a16:creationId xmlns:a16="http://schemas.microsoft.com/office/drawing/2014/main" id="{6704DA46-CE0F-4055-B94F-1373BF9676B4}"/>
              </a:ext>
            </a:extLst>
          </p:cNvPr>
          <p:cNvGraphicFramePr>
            <a:graphicFrameLocks/>
          </p:cNvGraphicFramePr>
          <p:nvPr>
            <p:extLst>
              <p:ext uri="{D42A27DB-BD31-4B8C-83A1-F6EECF244321}">
                <p14:modId xmlns:p14="http://schemas.microsoft.com/office/powerpoint/2010/main" val="890947202"/>
              </p:ext>
            </p:extLst>
          </p:nvPr>
        </p:nvGraphicFramePr>
        <p:xfrm>
          <a:off x="3284861" y="3019689"/>
          <a:ext cx="5634123" cy="763497"/>
        </p:xfrm>
        <a:graphic>
          <a:graphicData uri="http://schemas.openxmlformats.org/drawingml/2006/table">
            <a:tbl>
              <a:tblPr firstRow="1" bandRow="1">
                <a:tableStyleId>{3C2FFA5D-87B4-456A-9821-1D502468CF0F}</a:tableStyleId>
              </a:tblPr>
              <a:tblGrid>
                <a:gridCol w="1004600">
                  <a:extLst>
                    <a:ext uri="{9D8B030D-6E8A-4147-A177-3AD203B41FA5}">
                      <a16:colId xmlns:a16="http://schemas.microsoft.com/office/drawing/2014/main" val="310757793"/>
                    </a:ext>
                  </a:extLst>
                </a:gridCol>
                <a:gridCol w="576064">
                  <a:extLst>
                    <a:ext uri="{9D8B030D-6E8A-4147-A177-3AD203B41FA5}">
                      <a16:colId xmlns:a16="http://schemas.microsoft.com/office/drawing/2014/main" val="3938479117"/>
                    </a:ext>
                  </a:extLst>
                </a:gridCol>
                <a:gridCol w="4053459">
                  <a:extLst>
                    <a:ext uri="{9D8B030D-6E8A-4147-A177-3AD203B41FA5}">
                      <a16:colId xmlns:a16="http://schemas.microsoft.com/office/drawing/2014/main" val="3881064986"/>
                    </a:ext>
                  </a:extLst>
                </a:gridCol>
              </a:tblGrid>
              <a:tr h="763497">
                <a:tc>
                  <a:txBody>
                    <a:bodyPr/>
                    <a:lstStyle/>
                    <a:p>
                      <a:endParaRPr lang="lt-LT" sz="1600" dirty="0">
                        <a:solidFill>
                          <a:schemeClr val="tx1"/>
                        </a:solidFill>
                        <a:latin typeface="Times New Roman" panose="02020603050405020304" pitchFamily="18" charset="0"/>
                        <a:cs typeface="Times New Roman" panose="02020603050405020304" pitchFamily="18" charset="0"/>
                      </a:endParaRPr>
                    </a:p>
                  </a:txBody>
                  <a:tcPr>
                    <a:solidFill>
                      <a:schemeClr val="accent5"/>
                    </a:solidFill>
                  </a:tcPr>
                </a:tc>
                <a:tc>
                  <a:txBody>
                    <a:bodyPr/>
                    <a:lstStyle/>
                    <a:p>
                      <a:pPr algn="ctr"/>
                      <a:r>
                        <a:rPr lang="lt-LT" sz="1500" b="0" dirty="0">
                          <a:solidFill>
                            <a:schemeClr val="tx1"/>
                          </a:solidFill>
                          <a:latin typeface="Times New Roman" panose="02020603050405020304" pitchFamily="18" charset="0"/>
                          <a:cs typeface="Times New Roman" panose="02020603050405020304" pitchFamily="18" charset="0"/>
                        </a:rPr>
                        <a:t>I</a:t>
                      </a:r>
                    </a:p>
                  </a:txBody>
                  <a:tcPr>
                    <a:solidFill>
                      <a:schemeClr val="accent5"/>
                    </a:solidFill>
                  </a:tcPr>
                </a:tc>
                <a:tc>
                  <a:txBody>
                    <a:bodyPr/>
                    <a:lstStyle/>
                    <a:p>
                      <a:r>
                        <a:rPr lang="lt-LT" sz="1500" b="0" u="none" kern="1200" dirty="0">
                          <a:solidFill>
                            <a:schemeClr val="tx1"/>
                          </a:solidFill>
                          <a:effectLst/>
                          <a:latin typeface="Times New Roman" panose="02020603050405020304" pitchFamily="18" charset="0"/>
                          <a:cs typeface="Times New Roman" panose="02020603050405020304" pitchFamily="18" charset="0"/>
                        </a:rPr>
                        <a:t>Tvarios žvejybos skatinimas ir vandenų biologinių išteklių išsaugojimas </a:t>
                      </a:r>
                      <a:endParaRPr lang="lt-LT" sz="1500" b="0" u="none" kern="1200" dirty="0">
                        <a:solidFill>
                          <a:schemeClr val="tx1"/>
                        </a:solidFill>
                        <a:effectLst/>
                        <a:latin typeface="Times New Roman" panose="02020603050405020304" pitchFamily="18" charset="0"/>
                        <a:ea typeface="+mn-ea"/>
                        <a:cs typeface="Times New Roman" panose="02020603050405020304" pitchFamily="18" charset="0"/>
                      </a:endParaRPr>
                    </a:p>
                  </a:txBody>
                  <a:tcPr>
                    <a:solidFill>
                      <a:schemeClr val="accent5"/>
                    </a:solidFill>
                  </a:tcPr>
                </a:tc>
                <a:extLst>
                  <a:ext uri="{0D108BD9-81ED-4DB2-BD59-A6C34878D82A}">
                    <a16:rowId xmlns:a16="http://schemas.microsoft.com/office/drawing/2014/main" val="232201813"/>
                  </a:ext>
                </a:extLst>
              </a:tr>
            </a:tbl>
          </a:graphicData>
        </a:graphic>
      </p:graphicFrame>
      <p:graphicFrame>
        <p:nvGraphicFramePr>
          <p:cNvPr id="39" name="Content Placeholder 15">
            <a:extLst>
              <a:ext uri="{FF2B5EF4-FFF2-40B4-BE49-F238E27FC236}">
                <a16:creationId xmlns:a16="http://schemas.microsoft.com/office/drawing/2014/main" id="{F8F669C4-6362-4B61-BCF6-195C3D1D9449}"/>
              </a:ext>
            </a:extLst>
          </p:cNvPr>
          <p:cNvGraphicFramePr>
            <a:graphicFrameLocks/>
          </p:cNvGraphicFramePr>
          <p:nvPr>
            <p:extLst>
              <p:ext uri="{D42A27DB-BD31-4B8C-83A1-F6EECF244321}">
                <p14:modId xmlns:p14="http://schemas.microsoft.com/office/powerpoint/2010/main" val="4012907342"/>
              </p:ext>
            </p:extLst>
          </p:nvPr>
        </p:nvGraphicFramePr>
        <p:xfrm>
          <a:off x="3290325" y="3721356"/>
          <a:ext cx="5623196" cy="777240"/>
        </p:xfrm>
        <a:graphic>
          <a:graphicData uri="http://schemas.openxmlformats.org/drawingml/2006/table">
            <a:tbl>
              <a:tblPr firstRow="1" bandRow="1">
                <a:tableStyleId>{3C2FFA5D-87B4-456A-9821-1D502468CF0F}</a:tableStyleId>
              </a:tblPr>
              <a:tblGrid>
                <a:gridCol w="1071953">
                  <a:extLst>
                    <a:ext uri="{9D8B030D-6E8A-4147-A177-3AD203B41FA5}">
                      <a16:colId xmlns:a16="http://schemas.microsoft.com/office/drawing/2014/main" val="310757793"/>
                    </a:ext>
                  </a:extLst>
                </a:gridCol>
                <a:gridCol w="435192">
                  <a:extLst>
                    <a:ext uri="{9D8B030D-6E8A-4147-A177-3AD203B41FA5}">
                      <a16:colId xmlns:a16="http://schemas.microsoft.com/office/drawing/2014/main" val="3938479117"/>
                    </a:ext>
                  </a:extLst>
                </a:gridCol>
                <a:gridCol w="4116051">
                  <a:extLst>
                    <a:ext uri="{9D8B030D-6E8A-4147-A177-3AD203B41FA5}">
                      <a16:colId xmlns:a16="http://schemas.microsoft.com/office/drawing/2014/main" val="3881064986"/>
                    </a:ext>
                  </a:extLst>
                </a:gridCol>
              </a:tblGrid>
              <a:tr h="752525">
                <a:tc>
                  <a:txBody>
                    <a:bodyPr/>
                    <a:lstStyle/>
                    <a:p>
                      <a:endParaRPr lang="lt-LT" sz="1600" dirty="0">
                        <a:solidFill>
                          <a:schemeClr val="tx1"/>
                        </a:solidFill>
                        <a:latin typeface="+mn-lt"/>
                        <a:cs typeface="Calibri Light" panose="020F0302020204030204" pitchFamily="34" charset="0"/>
                      </a:endParaRPr>
                    </a:p>
                  </a:txBody>
                  <a:tcPr>
                    <a:solidFill>
                      <a:schemeClr val="accent5"/>
                    </a:solidFill>
                  </a:tcPr>
                </a:tc>
                <a:tc>
                  <a:txBody>
                    <a:bodyPr/>
                    <a:lstStyle/>
                    <a:p>
                      <a:pPr algn="ctr"/>
                      <a:r>
                        <a:rPr lang="lt-LT" sz="1500" b="0" dirty="0">
                          <a:solidFill>
                            <a:schemeClr val="tx1"/>
                          </a:solidFill>
                          <a:latin typeface="Times New Roman" panose="02020603050405020304" pitchFamily="18" charset="0"/>
                          <a:cs typeface="Times New Roman" panose="02020603050405020304" pitchFamily="18" charset="0"/>
                        </a:rPr>
                        <a:t>II</a:t>
                      </a:r>
                    </a:p>
                  </a:txBody>
                  <a:tcPr>
                    <a:solidFill>
                      <a:schemeClr val="accent5"/>
                    </a:solidFill>
                  </a:tcPr>
                </a:tc>
                <a:tc>
                  <a:txBody>
                    <a:bodyPr/>
                    <a:lstStyle/>
                    <a:p>
                      <a:r>
                        <a:rPr lang="lt-LT" sz="1500" b="0" u="none" kern="1200" dirty="0">
                          <a:solidFill>
                            <a:schemeClr val="tx1"/>
                          </a:solidFill>
                          <a:effectLst/>
                          <a:latin typeface="Times New Roman" panose="02020603050405020304" pitchFamily="18" charset="0"/>
                          <a:cs typeface="Times New Roman" panose="02020603050405020304" pitchFamily="18" charset="0"/>
                        </a:rPr>
                        <a:t>Tvarios akvakultūros veiklos ir žvejybos  bei akvakultūros produktų perdirbimo ir rinkos priemonių skatinimas</a:t>
                      </a:r>
                      <a:endParaRPr lang="lt-LT" sz="1500" b="0" u="none" kern="1200" dirty="0">
                        <a:solidFill>
                          <a:schemeClr val="tx1"/>
                        </a:solidFill>
                        <a:effectLst/>
                        <a:latin typeface="Times New Roman" panose="02020603050405020304" pitchFamily="18" charset="0"/>
                        <a:ea typeface="+mn-ea"/>
                        <a:cs typeface="Times New Roman" panose="02020603050405020304" pitchFamily="18" charset="0"/>
                      </a:endParaRPr>
                    </a:p>
                  </a:txBody>
                  <a:tcPr>
                    <a:solidFill>
                      <a:schemeClr val="accent5"/>
                    </a:solidFill>
                  </a:tcPr>
                </a:tc>
                <a:extLst>
                  <a:ext uri="{0D108BD9-81ED-4DB2-BD59-A6C34878D82A}">
                    <a16:rowId xmlns:a16="http://schemas.microsoft.com/office/drawing/2014/main" val="232201813"/>
                  </a:ext>
                </a:extLst>
              </a:tr>
            </a:tbl>
          </a:graphicData>
        </a:graphic>
      </p:graphicFrame>
      <p:graphicFrame>
        <p:nvGraphicFramePr>
          <p:cNvPr id="40" name="Content Placeholder 15">
            <a:extLst>
              <a:ext uri="{FF2B5EF4-FFF2-40B4-BE49-F238E27FC236}">
                <a16:creationId xmlns:a16="http://schemas.microsoft.com/office/drawing/2014/main" id="{4F65EFDF-9781-4D09-8975-2A9F4FF58564}"/>
              </a:ext>
            </a:extLst>
          </p:cNvPr>
          <p:cNvGraphicFramePr>
            <a:graphicFrameLocks/>
          </p:cNvGraphicFramePr>
          <p:nvPr>
            <p:extLst>
              <p:ext uri="{D42A27DB-BD31-4B8C-83A1-F6EECF244321}">
                <p14:modId xmlns:p14="http://schemas.microsoft.com/office/powerpoint/2010/main" val="2437861360"/>
              </p:ext>
            </p:extLst>
          </p:nvPr>
        </p:nvGraphicFramePr>
        <p:xfrm>
          <a:off x="3290325" y="4475529"/>
          <a:ext cx="5623196" cy="767140"/>
        </p:xfrm>
        <a:graphic>
          <a:graphicData uri="http://schemas.openxmlformats.org/drawingml/2006/table">
            <a:tbl>
              <a:tblPr firstRow="1" bandRow="1">
                <a:tableStyleId>{3C2FFA5D-87B4-456A-9821-1D502468CF0F}</a:tableStyleId>
              </a:tblPr>
              <a:tblGrid>
                <a:gridCol w="992203">
                  <a:extLst>
                    <a:ext uri="{9D8B030D-6E8A-4147-A177-3AD203B41FA5}">
                      <a16:colId xmlns:a16="http://schemas.microsoft.com/office/drawing/2014/main" val="310757793"/>
                    </a:ext>
                  </a:extLst>
                </a:gridCol>
                <a:gridCol w="504056">
                  <a:extLst>
                    <a:ext uri="{9D8B030D-6E8A-4147-A177-3AD203B41FA5}">
                      <a16:colId xmlns:a16="http://schemas.microsoft.com/office/drawing/2014/main" val="3938479117"/>
                    </a:ext>
                  </a:extLst>
                </a:gridCol>
                <a:gridCol w="4126937">
                  <a:extLst>
                    <a:ext uri="{9D8B030D-6E8A-4147-A177-3AD203B41FA5}">
                      <a16:colId xmlns:a16="http://schemas.microsoft.com/office/drawing/2014/main" val="3881064986"/>
                    </a:ext>
                  </a:extLst>
                </a:gridCol>
              </a:tblGrid>
              <a:tr h="767140">
                <a:tc>
                  <a:txBody>
                    <a:bodyPr/>
                    <a:lstStyle/>
                    <a:p>
                      <a:endParaRPr lang="lt-LT" sz="1600" b="0" dirty="0">
                        <a:solidFill>
                          <a:schemeClr val="tx1"/>
                        </a:solidFill>
                        <a:latin typeface="+mn-lt"/>
                        <a:cs typeface="Calibri Light" panose="020F0302020204030204" pitchFamily="34" charset="0"/>
                      </a:endParaRPr>
                    </a:p>
                  </a:txBody>
                  <a:tcPr>
                    <a:solidFill>
                      <a:schemeClr val="accent5"/>
                    </a:solidFill>
                  </a:tcPr>
                </a:tc>
                <a:tc>
                  <a:txBody>
                    <a:bodyPr/>
                    <a:lstStyle/>
                    <a:p>
                      <a:pPr algn="ctr"/>
                      <a:r>
                        <a:rPr lang="lt-LT" sz="1500" b="0" dirty="0">
                          <a:solidFill>
                            <a:schemeClr val="tx1"/>
                          </a:solidFill>
                          <a:latin typeface="Times New Roman" panose="02020603050405020304" pitchFamily="18" charset="0"/>
                          <a:cs typeface="Times New Roman" panose="02020603050405020304" pitchFamily="18" charset="0"/>
                        </a:rPr>
                        <a:t>III</a:t>
                      </a:r>
                    </a:p>
                  </a:txBody>
                  <a:tcPr>
                    <a:solidFill>
                      <a:schemeClr val="accent5"/>
                    </a:solidFill>
                  </a:tcPr>
                </a:tc>
                <a:tc>
                  <a:txBody>
                    <a:bodyPr/>
                    <a:lstStyle/>
                    <a:p>
                      <a:r>
                        <a:rPr lang="lt-LT" sz="1450" b="0" u="none" kern="1200" dirty="0">
                          <a:solidFill>
                            <a:schemeClr val="tx1"/>
                          </a:solidFill>
                          <a:effectLst/>
                          <a:latin typeface="Times New Roman" panose="02020603050405020304" pitchFamily="18" charset="0"/>
                          <a:cs typeface="Times New Roman" panose="02020603050405020304" pitchFamily="18" charset="0"/>
                        </a:rPr>
                        <a:t>Sąlygų tvariai mėlynajai ekonomikai augti sudarymas ir pakrančių žvejybos ir akvakultūros bendruomenių vystymosi skatinimas</a:t>
                      </a:r>
                      <a:endParaRPr lang="lt-LT" sz="1450" b="0" u="none" kern="1200" dirty="0">
                        <a:solidFill>
                          <a:schemeClr val="tx1"/>
                        </a:solidFill>
                        <a:effectLst/>
                        <a:latin typeface="Times New Roman" panose="02020603050405020304" pitchFamily="18" charset="0"/>
                        <a:ea typeface="+mn-ea"/>
                        <a:cs typeface="Times New Roman" panose="02020603050405020304" pitchFamily="18" charset="0"/>
                      </a:endParaRPr>
                    </a:p>
                  </a:txBody>
                  <a:tcPr>
                    <a:solidFill>
                      <a:schemeClr val="accent5"/>
                    </a:solidFill>
                  </a:tcPr>
                </a:tc>
                <a:extLst>
                  <a:ext uri="{0D108BD9-81ED-4DB2-BD59-A6C34878D82A}">
                    <a16:rowId xmlns:a16="http://schemas.microsoft.com/office/drawing/2014/main" val="232201813"/>
                  </a:ext>
                </a:extLst>
              </a:tr>
            </a:tbl>
          </a:graphicData>
        </a:graphic>
      </p:graphicFrame>
      <p:graphicFrame>
        <p:nvGraphicFramePr>
          <p:cNvPr id="41" name="Content Placeholder 15">
            <a:extLst>
              <a:ext uri="{FF2B5EF4-FFF2-40B4-BE49-F238E27FC236}">
                <a16:creationId xmlns:a16="http://schemas.microsoft.com/office/drawing/2014/main" id="{4049CC70-6811-4157-9D0B-D6643EC3A7B7}"/>
              </a:ext>
            </a:extLst>
          </p:cNvPr>
          <p:cNvGraphicFramePr>
            <a:graphicFrameLocks/>
          </p:cNvGraphicFramePr>
          <p:nvPr>
            <p:extLst>
              <p:ext uri="{D42A27DB-BD31-4B8C-83A1-F6EECF244321}">
                <p14:modId xmlns:p14="http://schemas.microsoft.com/office/powerpoint/2010/main" val="3057330604"/>
              </p:ext>
            </p:extLst>
          </p:nvPr>
        </p:nvGraphicFramePr>
        <p:xfrm>
          <a:off x="3302079" y="5239140"/>
          <a:ext cx="5623197" cy="853835"/>
        </p:xfrm>
        <a:graphic>
          <a:graphicData uri="http://schemas.openxmlformats.org/drawingml/2006/table">
            <a:tbl>
              <a:tblPr firstRow="1" bandRow="1">
                <a:tableStyleId>{3C2FFA5D-87B4-456A-9821-1D502468CF0F}</a:tableStyleId>
              </a:tblPr>
              <a:tblGrid>
                <a:gridCol w="1107968">
                  <a:extLst>
                    <a:ext uri="{9D8B030D-6E8A-4147-A177-3AD203B41FA5}">
                      <a16:colId xmlns:a16="http://schemas.microsoft.com/office/drawing/2014/main" val="310757793"/>
                    </a:ext>
                  </a:extLst>
                </a:gridCol>
                <a:gridCol w="457131">
                  <a:extLst>
                    <a:ext uri="{9D8B030D-6E8A-4147-A177-3AD203B41FA5}">
                      <a16:colId xmlns:a16="http://schemas.microsoft.com/office/drawing/2014/main" val="3938479117"/>
                    </a:ext>
                  </a:extLst>
                </a:gridCol>
                <a:gridCol w="4058098">
                  <a:extLst>
                    <a:ext uri="{9D8B030D-6E8A-4147-A177-3AD203B41FA5}">
                      <a16:colId xmlns:a16="http://schemas.microsoft.com/office/drawing/2014/main" val="3881064986"/>
                    </a:ext>
                  </a:extLst>
                </a:gridCol>
              </a:tblGrid>
              <a:tr h="853835">
                <a:tc>
                  <a:txBody>
                    <a:bodyPr/>
                    <a:lstStyle/>
                    <a:p>
                      <a:endParaRPr lang="lt-LT" sz="1600" dirty="0">
                        <a:solidFill>
                          <a:schemeClr val="tx1"/>
                        </a:solidFill>
                        <a:latin typeface="+mn-lt"/>
                        <a:cs typeface="Calibri Light" panose="020F0302020204030204" pitchFamily="34" charset="0"/>
                      </a:endParaRPr>
                    </a:p>
                  </a:txBody>
                  <a:tcPr>
                    <a:solidFill>
                      <a:schemeClr val="accent5"/>
                    </a:solidFill>
                  </a:tcPr>
                </a:tc>
                <a:tc>
                  <a:txBody>
                    <a:bodyPr/>
                    <a:lstStyle/>
                    <a:p>
                      <a:pPr algn="ctr"/>
                      <a:r>
                        <a:rPr lang="lt-LT" sz="1500" b="0" dirty="0">
                          <a:solidFill>
                            <a:schemeClr val="tx1"/>
                          </a:solidFill>
                          <a:latin typeface="Times New Roman" panose="02020603050405020304" pitchFamily="18" charset="0"/>
                          <a:cs typeface="Times New Roman" panose="02020603050405020304" pitchFamily="18" charset="0"/>
                        </a:rPr>
                        <a:t>IV</a:t>
                      </a:r>
                    </a:p>
                  </a:txBody>
                  <a:tcPr>
                    <a:solidFill>
                      <a:schemeClr val="accent5"/>
                    </a:solidFill>
                  </a:tcPr>
                </a:tc>
                <a:tc>
                  <a:txBody>
                    <a:bodyPr/>
                    <a:lstStyle/>
                    <a:p>
                      <a:r>
                        <a:rPr lang="lt-LT" sz="1500" b="0" u="none" kern="1200" dirty="0">
                          <a:solidFill>
                            <a:schemeClr val="tx1"/>
                          </a:solidFill>
                          <a:effectLst/>
                          <a:latin typeface="Times New Roman" panose="02020603050405020304" pitchFamily="18" charset="0"/>
                          <a:cs typeface="Times New Roman" panose="02020603050405020304" pitchFamily="18" charset="0"/>
                        </a:rPr>
                        <a:t>Tarptautinio vandenynų valdymo stiprinimas ir saugių, apsaugotų, švarių ir tvariai valdomų jūrų bei vandenynų užtikrinimas</a:t>
                      </a:r>
                      <a:endParaRPr lang="lt-LT" sz="1500" b="0" u="none" kern="1200" dirty="0">
                        <a:solidFill>
                          <a:schemeClr val="tx1"/>
                        </a:solidFill>
                        <a:effectLst/>
                        <a:latin typeface="Times New Roman" panose="02020603050405020304" pitchFamily="18" charset="0"/>
                        <a:ea typeface="+mn-ea"/>
                        <a:cs typeface="Times New Roman" panose="02020603050405020304" pitchFamily="18" charset="0"/>
                      </a:endParaRPr>
                    </a:p>
                  </a:txBody>
                  <a:tcPr>
                    <a:solidFill>
                      <a:schemeClr val="accent5"/>
                    </a:solidFill>
                  </a:tcPr>
                </a:tc>
                <a:extLst>
                  <a:ext uri="{0D108BD9-81ED-4DB2-BD59-A6C34878D82A}">
                    <a16:rowId xmlns:a16="http://schemas.microsoft.com/office/drawing/2014/main" val="232201813"/>
                  </a:ext>
                </a:extLst>
              </a:tr>
            </a:tbl>
          </a:graphicData>
        </a:graphic>
      </p:graphicFrame>
      <p:pic>
        <p:nvPicPr>
          <p:cNvPr id="42" name="Paveikslėlis 41">
            <a:extLst>
              <a:ext uri="{FF2B5EF4-FFF2-40B4-BE49-F238E27FC236}">
                <a16:creationId xmlns:a16="http://schemas.microsoft.com/office/drawing/2014/main" id="{0A987373-1664-486A-AC1C-CE7F0927EA12}"/>
              </a:ext>
            </a:extLst>
          </p:cNvPr>
          <p:cNvPicPr>
            <a:picLocks noChangeAspect="1"/>
          </p:cNvPicPr>
          <p:nvPr/>
        </p:nvPicPr>
        <p:blipFill>
          <a:blip r:embed="rId3"/>
          <a:stretch>
            <a:fillRect/>
          </a:stretch>
        </p:blipFill>
        <p:spPr>
          <a:xfrm>
            <a:off x="3318347" y="5263126"/>
            <a:ext cx="967923" cy="824171"/>
          </a:xfrm>
          <a:prstGeom prst="rect">
            <a:avLst/>
          </a:prstGeom>
        </p:spPr>
      </p:pic>
      <p:pic>
        <p:nvPicPr>
          <p:cNvPr id="11" name="Paveikslėlis 10">
            <a:extLst>
              <a:ext uri="{FF2B5EF4-FFF2-40B4-BE49-F238E27FC236}">
                <a16:creationId xmlns:a16="http://schemas.microsoft.com/office/drawing/2014/main" id="{246C18F5-C87E-465E-BCD4-906D5F3BF840}"/>
              </a:ext>
            </a:extLst>
          </p:cNvPr>
          <p:cNvPicPr>
            <a:picLocks noChangeAspect="1"/>
          </p:cNvPicPr>
          <p:nvPr/>
        </p:nvPicPr>
        <p:blipFill>
          <a:blip r:embed="rId4"/>
          <a:stretch>
            <a:fillRect/>
          </a:stretch>
        </p:blipFill>
        <p:spPr>
          <a:xfrm>
            <a:off x="3290325" y="4517163"/>
            <a:ext cx="985901" cy="719162"/>
          </a:xfrm>
          <a:prstGeom prst="rect">
            <a:avLst/>
          </a:prstGeom>
        </p:spPr>
      </p:pic>
      <p:pic>
        <p:nvPicPr>
          <p:cNvPr id="10" name="Paveikslėlis 9">
            <a:extLst>
              <a:ext uri="{FF2B5EF4-FFF2-40B4-BE49-F238E27FC236}">
                <a16:creationId xmlns:a16="http://schemas.microsoft.com/office/drawing/2014/main" id="{939F4D47-581E-421F-9732-18A598450ADC}"/>
              </a:ext>
            </a:extLst>
          </p:cNvPr>
          <p:cNvPicPr>
            <a:picLocks noChangeAspect="1"/>
          </p:cNvPicPr>
          <p:nvPr/>
        </p:nvPicPr>
        <p:blipFill>
          <a:blip r:embed="rId5"/>
          <a:stretch>
            <a:fillRect/>
          </a:stretch>
        </p:blipFill>
        <p:spPr>
          <a:xfrm>
            <a:off x="3302079" y="3749354"/>
            <a:ext cx="984181" cy="760795"/>
          </a:xfrm>
          <a:prstGeom prst="rect">
            <a:avLst/>
          </a:prstGeom>
        </p:spPr>
      </p:pic>
      <p:pic>
        <p:nvPicPr>
          <p:cNvPr id="8" name="Paveikslėlis 7">
            <a:extLst>
              <a:ext uri="{FF2B5EF4-FFF2-40B4-BE49-F238E27FC236}">
                <a16:creationId xmlns:a16="http://schemas.microsoft.com/office/drawing/2014/main" id="{76168A87-2E13-4B35-8866-B4EE11178432}"/>
              </a:ext>
            </a:extLst>
          </p:cNvPr>
          <p:cNvPicPr>
            <a:picLocks noChangeAspect="1"/>
          </p:cNvPicPr>
          <p:nvPr/>
        </p:nvPicPr>
        <p:blipFill>
          <a:blip r:embed="rId6"/>
          <a:stretch>
            <a:fillRect/>
          </a:stretch>
        </p:blipFill>
        <p:spPr>
          <a:xfrm>
            <a:off x="3292287" y="2991191"/>
            <a:ext cx="1003032" cy="752525"/>
          </a:xfrm>
          <a:prstGeom prst="rect">
            <a:avLst/>
          </a:prstGeom>
        </p:spPr>
      </p:pic>
      <p:pic>
        <p:nvPicPr>
          <p:cNvPr id="2" name="Paveikslėlis 1">
            <a:extLst>
              <a:ext uri="{FF2B5EF4-FFF2-40B4-BE49-F238E27FC236}">
                <a16:creationId xmlns:a16="http://schemas.microsoft.com/office/drawing/2014/main" id="{5142D91B-9D33-CA2C-8810-7ABE2D7A68BE}"/>
              </a:ext>
            </a:extLst>
          </p:cNvPr>
          <p:cNvPicPr>
            <a:picLocks noChangeAspect="1"/>
          </p:cNvPicPr>
          <p:nvPr/>
        </p:nvPicPr>
        <p:blipFill>
          <a:blip r:embed="rId7"/>
          <a:stretch>
            <a:fillRect/>
          </a:stretch>
        </p:blipFill>
        <p:spPr>
          <a:xfrm>
            <a:off x="7308304" y="6356206"/>
            <a:ext cx="1551567" cy="323116"/>
          </a:xfrm>
          <a:prstGeom prst="rect">
            <a:avLst/>
          </a:prstGeom>
        </p:spPr>
      </p:pic>
    </p:spTree>
    <p:extLst>
      <p:ext uri="{BB962C8B-B14F-4D97-AF65-F5344CB8AC3E}">
        <p14:creationId xmlns:p14="http://schemas.microsoft.com/office/powerpoint/2010/main" val="73196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ntraštė 1">
            <a:extLst>
              <a:ext uri="{FF2B5EF4-FFF2-40B4-BE49-F238E27FC236}">
                <a16:creationId xmlns:a16="http://schemas.microsoft.com/office/drawing/2014/main" id="{4ED2C7EE-E847-4BBD-831E-7EB4631ED267}"/>
              </a:ext>
            </a:extLst>
          </p:cNvPr>
          <p:cNvSpPr>
            <a:spLocks noGrp="1"/>
          </p:cNvSpPr>
          <p:nvPr>
            <p:ph type="title"/>
          </p:nvPr>
        </p:nvSpPr>
        <p:spPr>
          <a:xfrm>
            <a:off x="211154" y="347092"/>
            <a:ext cx="8964488" cy="455003"/>
          </a:xfrm>
        </p:spPr>
        <p:txBody>
          <a:bodyPr/>
          <a:lstStyle/>
          <a:p>
            <a:r>
              <a:rPr kumimoji="0" lang="lt-LT" sz="1800" b="1" i="0" u="none" strike="noStrike" kern="1200" cap="all"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EJRŽAF programavimo logika</a:t>
            </a:r>
            <a:endParaRPr lang="lt-LT" sz="1800" b="1" kern="1200" cap="all" dirty="0">
              <a:solidFill>
                <a:schemeClr val="tx1"/>
              </a:solidFill>
              <a:latin typeface="Times New Roman" panose="02020603050405020304" pitchFamily="18" charset="0"/>
              <a:ea typeface="+mn-ea"/>
              <a:cs typeface="Times New Roman" panose="02020603050405020304" pitchFamily="18" charset="0"/>
            </a:endParaRPr>
          </a:p>
        </p:txBody>
      </p:sp>
      <p:graphicFrame>
        <p:nvGraphicFramePr>
          <p:cNvPr id="2" name="Lentelė 1">
            <a:extLst>
              <a:ext uri="{FF2B5EF4-FFF2-40B4-BE49-F238E27FC236}">
                <a16:creationId xmlns:a16="http://schemas.microsoft.com/office/drawing/2014/main" id="{D884D96B-D4F5-4ED8-91BC-302D062FC77C}"/>
              </a:ext>
            </a:extLst>
          </p:cNvPr>
          <p:cNvGraphicFramePr>
            <a:graphicFrameLocks noGrp="1"/>
          </p:cNvGraphicFramePr>
          <p:nvPr>
            <p:extLst>
              <p:ext uri="{D42A27DB-BD31-4B8C-83A1-F6EECF244321}">
                <p14:modId xmlns:p14="http://schemas.microsoft.com/office/powerpoint/2010/main" val="3624100515"/>
              </p:ext>
            </p:extLst>
          </p:nvPr>
        </p:nvGraphicFramePr>
        <p:xfrm>
          <a:off x="0" y="681613"/>
          <a:ext cx="9177181" cy="6024432"/>
        </p:xfrm>
        <a:graphic>
          <a:graphicData uri="http://schemas.openxmlformats.org/drawingml/2006/table">
            <a:tbl>
              <a:tblPr>
                <a:tableStyleId>{3C2FFA5D-87B4-456A-9821-1D502468CF0F}</a:tableStyleId>
              </a:tblPr>
              <a:tblGrid>
                <a:gridCol w="1691680">
                  <a:extLst>
                    <a:ext uri="{9D8B030D-6E8A-4147-A177-3AD203B41FA5}">
                      <a16:colId xmlns:a16="http://schemas.microsoft.com/office/drawing/2014/main" val="3518956522"/>
                    </a:ext>
                  </a:extLst>
                </a:gridCol>
                <a:gridCol w="2448272">
                  <a:extLst>
                    <a:ext uri="{9D8B030D-6E8A-4147-A177-3AD203B41FA5}">
                      <a16:colId xmlns:a16="http://schemas.microsoft.com/office/drawing/2014/main" val="2476601319"/>
                    </a:ext>
                  </a:extLst>
                </a:gridCol>
                <a:gridCol w="5037229">
                  <a:extLst>
                    <a:ext uri="{9D8B030D-6E8A-4147-A177-3AD203B41FA5}">
                      <a16:colId xmlns:a16="http://schemas.microsoft.com/office/drawing/2014/main" val="1201402656"/>
                    </a:ext>
                  </a:extLst>
                </a:gridCol>
              </a:tblGrid>
              <a:tr h="162341">
                <a:tc>
                  <a:txBody>
                    <a:bodyPr/>
                    <a:lstStyle/>
                    <a:p>
                      <a:pPr algn="l" fontAlgn="b"/>
                      <a:r>
                        <a:rPr lang="lt-LT" sz="1400" b="1" u="none" strike="noStrike" dirty="0">
                          <a:solidFill>
                            <a:srgbClr val="0070C0"/>
                          </a:solidFill>
                          <a:effectLst/>
                          <a:latin typeface="Times New Roman" panose="02020603050405020304" pitchFamily="18" charset="0"/>
                          <a:cs typeface="Times New Roman" panose="02020603050405020304" pitchFamily="18" charset="0"/>
                        </a:rPr>
                        <a:t>Strateginiai tikslai</a:t>
                      </a:r>
                      <a:endParaRPr lang="lt-LT" sz="1400" b="1" i="0" u="none" strike="noStrike" dirty="0">
                        <a:solidFill>
                          <a:srgbClr val="0070C0"/>
                        </a:solidFill>
                        <a:effectLst/>
                        <a:latin typeface="Times New Roman" panose="02020603050405020304" pitchFamily="18" charset="0"/>
                        <a:cs typeface="Times New Roman" panose="02020603050405020304" pitchFamily="18" charset="0"/>
                      </a:endParaRPr>
                    </a:p>
                  </a:txBody>
                  <a:tcPr marL="7288" marR="7288" marT="7288" marB="0" anchor="b"/>
                </a:tc>
                <a:tc>
                  <a:txBody>
                    <a:bodyPr/>
                    <a:lstStyle/>
                    <a:p>
                      <a:pPr algn="l" fontAlgn="b"/>
                      <a:r>
                        <a:rPr lang="lt-LT" sz="1400" b="1" u="none" strike="noStrike">
                          <a:solidFill>
                            <a:srgbClr val="0070C0"/>
                          </a:solidFill>
                          <a:effectLst/>
                          <a:latin typeface="Times New Roman" panose="02020603050405020304" pitchFamily="18" charset="0"/>
                          <a:cs typeface="Times New Roman" panose="02020603050405020304" pitchFamily="18" charset="0"/>
                        </a:rPr>
                        <a:t>Prioritetai </a:t>
                      </a:r>
                      <a:endParaRPr lang="lt-LT" sz="1400" b="1" i="0" u="none" strike="noStrike">
                        <a:solidFill>
                          <a:srgbClr val="0070C0"/>
                        </a:solidFill>
                        <a:effectLst/>
                        <a:latin typeface="Times New Roman" panose="02020603050405020304" pitchFamily="18" charset="0"/>
                        <a:cs typeface="Times New Roman" panose="02020603050405020304" pitchFamily="18" charset="0"/>
                      </a:endParaRPr>
                    </a:p>
                  </a:txBody>
                  <a:tcPr marL="7288" marR="7288" marT="7288" marB="0" anchor="b"/>
                </a:tc>
                <a:tc>
                  <a:txBody>
                    <a:bodyPr/>
                    <a:lstStyle/>
                    <a:p>
                      <a:pPr algn="l" fontAlgn="b"/>
                      <a:r>
                        <a:rPr lang="lt-LT" sz="1400" b="1" u="none" strike="noStrike" dirty="0">
                          <a:solidFill>
                            <a:srgbClr val="0070C0"/>
                          </a:solidFill>
                          <a:effectLst/>
                          <a:latin typeface="Times New Roman" panose="02020603050405020304" pitchFamily="18" charset="0"/>
                          <a:cs typeface="Times New Roman" panose="02020603050405020304" pitchFamily="18" charset="0"/>
                        </a:rPr>
                        <a:t>Konkretūs tikslai</a:t>
                      </a:r>
                      <a:endParaRPr lang="lt-LT" sz="1400" b="1" i="0" u="none" strike="noStrike" dirty="0">
                        <a:solidFill>
                          <a:srgbClr val="0070C0"/>
                        </a:solidFill>
                        <a:effectLst/>
                        <a:latin typeface="Times New Roman" panose="02020603050405020304" pitchFamily="18" charset="0"/>
                        <a:cs typeface="Times New Roman" panose="02020603050405020304" pitchFamily="18" charset="0"/>
                      </a:endParaRPr>
                    </a:p>
                  </a:txBody>
                  <a:tcPr marL="7288" marR="7288" marT="7288" marB="0" anchor="b"/>
                </a:tc>
                <a:extLst>
                  <a:ext uri="{0D108BD9-81ED-4DB2-BD59-A6C34878D82A}">
                    <a16:rowId xmlns:a16="http://schemas.microsoft.com/office/drawing/2014/main" val="1187761584"/>
                  </a:ext>
                </a:extLst>
              </a:tr>
              <a:tr h="296894">
                <a:tc rowSpan="8">
                  <a:txBody>
                    <a:bodyPr/>
                    <a:lstStyle/>
                    <a:p>
                      <a:pPr algn="ctr" fontAlgn="ctr"/>
                      <a:r>
                        <a:rPr lang="lt-LT" sz="1300" b="0" u="none" strike="noStrike" dirty="0">
                          <a:solidFill>
                            <a:srgbClr val="000000"/>
                          </a:solidFill>
                          <a:effectLst/>
                          <a:latin typeface="Times New Roman" panose="02020603050405020304" pitchFamily="18" charset="0"/>
                          <a:cs typeface="Times New Roman" panose="02020603050405020304" pitchFamily="18" charset="0"/>
                        </a:rPr>
                        <a:t>Žalesnė ir mažo anglies dioksido kiekio Europa, skatinant perėjimą prie švarios ir teisingos energetikos, žaliąsias ir mėlynąsias investicijas, žiedinę ekonomiką, prisitaikymą prie klimato kaitos ir rizikos prevenciją bei valdymą</a:t>
                      </a:r>
                      <a:endParaRPr lang="lt-LT"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288" marR="7288" marT="7288" marB="0" anchor="ctr"/>
                </a:tc>
                <a:tc rowSpan="5">
                  <a:txBody>
                    <a:bodyPr/>
                    <a:lstStyle/>
                    <a:p>
                      <a:pPr algn="l" fontAlgn="ctr"/>
                      <a:r>
                        <a:rPr lang="lt-LT" sz="1300" b="0" u="none" strike="noStrike" dirty="0">
                          <a:solidFill>
                            <a:srgbClr val="000000"/>
                          </a:solidFill>
                          <a:effectLst/>
                          <a:latin typeface="Times New Roman" panose="02020603050405020304" pitchFamily="18" charset="0"/>
                          <a:cs typeface="Times New Roman" panose="02020603050405020304" pitchFamily="18" charset="0"/>
                        </a:rPr>
                        <a:t>1. Tausios žvejybos skatinimas ir vandens biologinių išteklių atkūrimas ir išsaugojimas</a:t>
                      </a:r>
                      <a:endParaRPr lang="lt-LT"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288" marR="7288" marT="7288" marB="0" anchor="ctr"/>
                </a:tc>
                <a:tc>
                  <a:txBody>
                    <a:bodyPr/>
                    <a:lstStyle/>
                    <a:p>
                      <a:pPr algn="l" fontAlgn="ctr"/>
                      <a:r>
                        <a:rPr lang="lt-LT" sz="1300" b="0" u="none" strike="noStrike" dirty="0">
                          <a:solidFill>
                            <a:srgbClr val="000000"/>
                          </a:solidFill>
                          <a:effectLst/>
                          <a:latin typeface="Times New Roman" panose="02020603050405020304" pitchFamily="18" charset="0"/>
                          <a:cs typeface="Times New Roman" panose="02020603050405020304" pitchFamily="18" charset="0"/>
                        </a:rPr>
                        <a:t>1.1. Stiprinti ekonominiu, socialiniu ir aplinkosaugos požiūriu darnią žvejybos veiklą</a:t>
                      </a:r>
                      <a:endParaRPr lang="lt-LT"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288" marR="7288" marT="7288" marB="0" anchor="ctr"/>
                </a:tc>
                <a:extLst>
                  <a:ext uri="{0D108BD9-81ED-4DB2-BD59-A6C34878D82A}">
                    <a16:rowId xmlns:a16="http://schemas.microsoft.com/office/drawing/2014/main" val="1293333303"/>
                  </a:ext>
                </a:extLst>
              </a:tr>
              <a:tr h="296894">
                <a:tc vMerge="1">
                  <a:txBody>
                    <a:bodyPr/>
                    <a:lstStyle/>
                    <a:p>
                      <a:endParaRPr lang="lt-LT"/>
                    </a:p>
                  </a:txBody>
                  <a:tcPr/>
                </a:tc>
                <a:tc vMerge="1">
                  <a:txBody>
                    <a:bodyPr/>
                    <a:lstStyle/>
                    <a:p>
                      <a:endParaRPr lang="lt-LT"/>
                    </a:p>
                  </a:txBody>
                  <a:tcPr/>
                </a:tc>
                <a:tc>
                  <a:txBody>
                    <a:bodyPr/>
                    <a:lstStyle/>
                    <a:p>
                      <a:pPr algn="l" fontAlgn="ctr"/>
                      <a:r>
                        <a:rPr lang="lt-LT" sz="1300" b="0" u="none" strike="noStrike" dirty="0">
                          <a:solidFill>
                            <a:srgbClr val="000000"/>
                          </a:solidFill>
                          <a:effectLst/>
                          <a:latin typeface="Times New Roman" panose="02020603050405020304" pitchFamily="18" charset="0"/>
                          <a:cs typeface="Times New Roman" panose="02020603050405020304" pitchFamily="18" charset="0"/>
                        </a:rPr>
                        <a:t>1.2. Didinti energijos vartojimo efektyvumą ir mažinti išmetamą CO2 kiekį pakeičiant arba modernizuojant žvejybos laivų variklius</a:t>
                      </a:r>
                      <a:endParaRPr lang="lt-LT"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288" marR="7288" marT="7288" marB="0" anchor="ctr"/>
                </a:tc>
                <a:extLst>
                  <a:ext uri="{0D108BD9-81ED-4DB2-BD59-A6C34878D82A}">
                    <a16:rowId xmlns:a16="http://schemas.microsoft.com/office/drawing/2014/main" val="2378710836"/>
                  </a:ext>
                </a:extLst>
              </a:tr>
              <a:tr h="588426">
                <a:tc vMerge="1">
                  <a:txBody>
                    <a:bodyPr/>
                    <a:lstStyle/>
                    <a:p>
                      <a:endParaRPr lang="lt-LT"/>
                    </a:p>
                  </a:txBody>
                  <a:tcPr/>
                </a:tc>
                <a:tc vMerge="1">
                  <a:txBody>
                    <a:bodyPr/>
                    <a:lstStyle/>
                    <a:p>
                      <a:endParaRPr lang="lt-LT"/>
                    </a:p>
                  </a:txBody>
                  <a:tcPr/>
                </a:tc>
                <a:tc>
                  <a:txBody>
                    <a:bodyPr/>
                    <a:lstStyle/>
                    <a:p>
                      <a:pPr algn="l" fontAlgn="ctr"/>
                      <a:r>
                        <a:rPr lang="lt-LT" sz="1300" b="0" u="none" strike="noStrike" dirty="0">
                          <a:solidFill>
                            <a:srgbClr val="000000"/>
                          </a:solidFill>
                          <a:effectLst/>
                          <a:latin typeface="Times New Roman" panose="02020603050405020304" pitchFamily="18" charset="0"/>
                          <a:cs typeface="Times New Roman" panose="02020603050405020304" pitchFamily="18" charset="0"/>
                        </a:rPr>
                        <a:t>1.3. Skatinti suderinti žvejybos pajėgumą su žvejybos galimybėmis žvejybos veiklos nutraukimo visam laikui atveju ir prisidėti prie tinkamo pragyvenimo lygio užtikrinimo laikino žvejybos veiklos nutraukimo atveju</a:t>
                      </a:r>
                      <a:endParaRPr lang="lt-LT"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288" marR="7288" marT="7288" marB="0" anchor="ctr"/>
                </a:tc>
                <a:extLst>
                  <a:ext uri="{0D108BD9-81ED-4DB2-BD59-A6C34878D82A}">
                    <a16:rowId xmlns:a16="http://schemas.microsoft.com/office/drawing/2014/main" val="2734635508"/>
                  </a:ext>
                </a:extLst>
              </a:tr>
              <a:tr h="485789">
                <a:tc vMerge="1">
                  <a:txBody>
                    <a:bodyPr/>
                    <a:lstStyle/>
                    <a:p>
                      <a:endParaRPr lang="lt-LT"/>
                    </a:p>
                  </a:txBody>
                  <a:tcPr/>
                </a:tc>
                <a:tc vMerge="1">
                  <a:txBody>
                    <a:bodyPr/>
                    <a:lstStyle/>
                    <a:p>
                      <a:endParaRPr lang="lt-LT"/>
                    </a:p>
                  </a:txBody>
                  <a:tcPr/>
                </a:tc>
                <a:tc>
                  <a:txBody>
                    <a:bodyPr/>
                    <a:lstStyle/>
                    <a:p>
                      <a:pPr algn="l" fontAlgn="ctr"/>
                      <a:r>
                        <a:rPr lang="lt-LT" sz="1300" b="1" u="none" strike="noStrike" dirty="0">
                          <a:solidFill>
                            <a:srgbClr val="000000"/>
                          </a:solidFill>
                          <a:effectLst/>
                          <a:latin typeface="Times New Roman" panose="02020603050405020304" pitchFamily="18" charset="0"/>
                          <a:cs typeface="Times New Roman" panose="02020603050405020304" pitchFamily="18" charset="0"/>
                        </a:rPr>
                        <a:t>1.4. Skatinti veiksmingas žuvininkystės kontrolės ir vykdymo užtikrinimo priemones, be kita ko, kovoti su NNN žvejyba, taip pat patikimus duomenis žiniomis grindžiamam sprendimų priėmimui užtikrinti</a:t>
                      </a:r>
                      <a:endParaRPr lang="lt-LT"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7288" marR="7288" marT="7288" marB="0" anchor="ctr"/>
                </a:tc>
                <a:extLst>
                  <a:ext uri="{0D108BD9-81ED-4DB2-BD59-A6C34878D82A}">
                    <a16:rowId xmlns:a16="http://schemas.microsoft.com/office/drawing/2014/main" val="2817627453"/>
                  </a:ext>
                </a:extLst>
              </a:tr>
              <a:tr h="296894">
                <a:tc vMerge="1">
                  <a:txBody>
                    <a:bodyPr/>
                    <a:lstStyle/>
                    <a:p>
                      <a:endParaRPr lang="lt-LT"/>
                    </a:p>
                  </a:txBody>
                  <a:tcPr/>
                </a:tc>
                <a:tc vMerge="1">
                  <a:txBody>
                    <a:bodyPr/>
                    <a:lstStyle/>
                    <a:p>
                      <a:endParaRPr lang="lt-LT"/>
                    </a:p>
                  </a:txBody>
                  <a:tcPr/>
                </a:tc>
                <a:tc>
                  <a:txBody>
                    <a:bodyPr/>
                    <a:lstStyle/>
                    <a:p>
                      <a:pPr algn="l" fontAlgn="ctr"/>
                      <a:r>
                        <a:rPr lang="lt-LT" sz="1300" b="0" u="none" strike="noStrike" dirty="0">
                          <a:solidFill>
                            <a:srgbClr val="000000"/>
                          </a:solidFill>
                          <a:effectLst/>
                          <a:latin typeface="Times New Roman" panose="02020603050405020304" pitchFamily="18" charset="0"/>
                          <a:cs typeface="Times New Roman" panose="02020603050405020304" pitchFamily="18" charset="0"/>
                        </a:rPr>
                        <a:t>1.6. Prisidėti prie vandens biologinės įvairovės ir ekosistemų apsaugos ir atkūrimo</a:t>
                      </a:r>
                      <a:endParaRPr lang="pt-BR"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288" marR="7288" marT="7288" marB="0" anchor="ctr"/>
                </a:tc>
                <a:extLst>
                  <a:ext uri="{0D108BD9-81ED-4DB2-BD59-A6C34878D82A}">
                    <a16:rowId xmlns:a16="http://schemas.microsoft.com/office/drawing/2014/main" val="3128525710"/>
                  </a:ext>
                </a:extLst>
              </a:tr>
              <a:tr h="442660">
                <a:tc vMerge="1">
                  <a:txBody>
                    <a:bodyPr/>
                    <a:lstStyle/>
                    <a:p>
                      <a:endParaRPr lang="lt-LT"/>
                    </a:p>
                  </a:txBody>
                  <a:tcPr/>
                </a:tc>
                <a:tc rowSpan="2">
                  <a:txBody>
                    <a:bodyPr/>
                    <a:lstStyle/>
                    <a:p>
                      <a:pPr algn="l" fontAlgn="ctr"/>
                      <a:r>
                        <a:rPr lang="lt-LT" sz="1300" b="0" u="none" strike="noStrike" dirty="0">
                          <a:solidFill>
                            <a:srgbClr val="000000"/>
                          </a:solidFill>
                          <a:effectLst/>
                          <a:latin typeface="Times New Roman" panose="02020603050405020304" pitchFamily="18" charset="0"/>
                          <a:cs typeface="Times New Roman" panose="02020603050405020304" pitchFamily="18" charset="0"/>
                        </a:rPr>
                        <a:t>2. Darnios akvakultūros veiklos skatinimas ir žvejybos bei akvakultūros produktų perdirbimas ir prekyba jais, taip prisidedant prie aprūpinimo maistu saugumo Sąjungoje</a:t>
                      </a:r>
                      <a:endParaRPr lang="lt-LT"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288" marR="7288" marT="7288" marB="0" anchor="ctr"/>
                </a:tc>
                <a:tc>
                  <a:txBody>
                    <a:bodyPr/>
                    <a:lstStyle/>
                    <a:p>
                      <a:pPr algn="l" fontAlgn="ctr"/>
                      <a:r>
                        <a:rPr lang="lt-LT" sz="1300" b="0" u="none" strike="noStrike" dirty="0">
                          <a:solidFill>
                            <a:srgbClr val="000000"/>
                          </a:solidFill>
                          <a:effectLst/>
                          <a:latin typeface="Times New Roman" panose="02020603050405020304" pitchFamily="18" charset="0"/>
                          <a:cs typeface="Times New Roman" panose="02020603050405020304" pitchFamily="18" charset="0"/>
                        </a:rPr>
                        <a:t>2.1. Skatinti darnią akvakultūros veiklą, visų pirma didinti akvakultūros produktų gamybos konkurencingumą, kartu užtikrinant, kad veikla būtų aplinkos požiūriu tvari ilguoju laikotarpiu</a:t>
                      </a:r>
                      <a:endParaRPr lang="lt-LT"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288" marR="7288" marT="7288" marB="0" anchor="ctr"/>
                </a:tc>
                <a:extLst>
                  <a:ext uri="{0D108BD9-81ED-4DB2-BD59-A6C34878D82A}">
                    <a16:rowId xmlns:a16="http://schemas.microsoft.com/office/drawing/2014/main" val="3093026238"/>
                  </a:ext>
                </a:extLst>
              </a:tr>
              <a:tr h="437298">
                <a:tc vMerge="1">
                  <a:txBody>
                    <a:bodyPr/>
                    <a:lstStyle/>
                    <a:p>
                      <a:endParaRPr lang="lt-LT"/>
                    </a:p>
                  </a:txBody>
                  <a:tcPr/>
                </a:tc>
                <a:tc vMerge="1">
                  <a:txBody>
                    <a:bodyPr/>
                    <a:lstStyle/>
                    <a:p>
                      <a:endParaRPr lang="lt-LT"/>
                    </a:p>
                  </a:txBody>
                  <a:tcPr/>
                </a:tc>
                <a:tc>
                  <a:txBody>
                    <a:bodyPr/>
                    <a:lstStyle/>
                    <a:p>
                      <a:pPr algn="l" fontAlgn="ctr"/>
                      <a:r>
                        <a:rPr lang="lt-LT" sz="1300" b="0" u="none" strike="noStrike" dirty="0">
                          <a:solidFill>
                            <a:srgbClr val="000000"/>
                          </a:solidFill>
                          <a:effectLst/>
                          <a:latin typeface="Times New Roman" panose="02020603050405020304" pitchFamily="18" charset="0"/>
                          <a:cs typeface="Times New Roman" panose="02020603050405020304" pitchFamily="18" charset="0"/>
                        </a:rPr>
                        <a:t>2.2. Skatinti žvejybos ir akvakultūros produktų prekybą, kokybę ir pridėtinę vertę, taip pat  tų produktų perdirbimą</a:t>
                      </a:r>
                      <a:endParaRPr lang="lt-LT"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288" marR="7288" marT="7288" marB="0" anchor="ctr"/>
                </a:tc>
                <a:extLst>
                  <a:ext uri="{0D108BD9-81ED-4DB2-BD59-A6C34878D82A}">
                    <a16:rowId xmlns:a16="http://schemas.microsoft.com/office/drawing/2014/main" val="3655530501"/>
                  </a:ext>
                </a:extLst>
              </a:tr>
              <a:tr h="588426">
                <a:tc vMerge="1">
                  <a:txBody>
                    <a:bodyPr/>
                    <a:lstStyle/>
                    <a:p>
                      <a:endParaRPr lang="lt-LT"/>
                    </a:p>
                  </a:txBody>
                  <a:tcPr/>
                </a:tc>
                <a:tc>
                  <a:txBody>
                    <a:bodyPr/>
                    <a:lstStyle/>
                    <a:p>
                      <a:pPr algn="l" fontAlgn="ctr"/>
                      <a:r>
                        <a:rPr lang="lt-LT" sz="1300" b="0" u="none" strike="noStrike" dirty="0">
                          <a:solidFill>
                            <a:srgbClr val="000000"/>
                          </a:solidFill>
                          <a:effectLst/>
                          <a:latin typeface="Times New Roman" panose="02020603050405020304" pitchFamily="18" charset="0"/>
                          <a:cs typeface="Times New Roman" panose="02020603050405020304" pitchFamily="18" charset="0"/>
                        </a:rPr>
                        <a:t>4. Tarptautinio vandenynų valdymo stiprinimas ir saugių, apsaugotų, </a:t>
                      </a:r>
                    </a:p>
                    <a:p>
                      <a:pPr algn="l" fontAlgn="ctr"/>
                      <a:r>
                        <a:rPr lang="lt-LT" sz="1300" b="0" u="none" strike="noStrike" dirty="0">
                          <a:solidFill>
                            <a:srgbClr val="000000"/>
                          </a:solidFill>
                          <a:effectLst/>
                          <a:latin typeface="Times New Roman" panose="02020603050405020304" pitchFamily="18" charset="0"/>
                          <a:cs typeface="Times New Roman" panose="02020603050405020304" pitchFamily="18" charset="0"/>
                        </a:rPr>
                        <a:t>švarių ir tvariai valdomų jūrų bei vandenynų užtikrinimas</a:t>
                      </a:r>
                      <a:endParaRPr lang="lt-LT"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288" marR="7288" marT="7288" marB="0" anchor="ctr"/>
                </a:tc>
                <a:tc>
                  <a:txBody>
                    <a:bodyPr/>
                    <a:lstStyle/>
                    <a:p>
                      <a:pPr algn="l" fontAlgn="ctr"/>
                      <a:r>
                        <a:rPr lang="lt-LT" sz="1300" b="0" u="none" strike="noStrike" dirty="0">
                          <a:solidFill>
                            <a:srgbClr val="000000"/>
                          </a:solidFill>
                          <a:effectLst/>
                          <a:latin typeface="Times New Roman" panose="02020603050405020304" pitchFamily="18" charset="0"/>
                          <a:cs typeface="Times New Roman" panose="02020603050405020304" pitchFamily="18" charset="0"/>
                        </a:rPr>
                        <a:t>4.1. Stiprinti tvarų jūrų bei vandenynų valdymą skatinant jūrų pažinimą, jūrų stebėjimą arba pakrančių apsaugos tarnybų bendradarbiavimą</a:t>
                      </a:r>
                      <a:endParaRPr lang="lt-LT"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288" marR="7288" marT="7288" marB="0" anchor="ctr"/>
                </a:tc>
                <a:extLst>
                  <a:ext uri="{0D108BD9-81ED-4DB2-BD59-A6C34878D82A}">
                    <a16:rowId xmlns:a16="http://schemas.microsoft.com/office/drawing/2014/main" val="1364239034"/>
                  </a:ext>
                </a:extLst>
              </a:tr>
              <a:tr h="879958">
                <a:tc>
                  <a:txBody>
                    <a:bodyPr/>
                    <a:lstStyle/>
                    <a:p>
                      <a:pPr algn="ctr" fontAlgn="b"/>
                      <a:r>
                        <a:rPr lang="lt-LT" sz="1300" b="0" u="none" strike="noStrike" dirty="0">
                          <a:solidFill>
                            <a:srgbClr val="000000"/>
                          </a:solidFill>
                          <a:effectLst/>
                          <a:latin typeface="Times New Roman" panose="02020603050405020304" pitchFamily="18" charset="0"/>
                          <a:cs typeface="Times New Roman" panose="02020603050405020304" pitchFamily="18" charset="0"/>
                        </a:rPr>
                        <a:t>Piliečiams artimesnė Europa, skatinant tvarią ir integruotą miestų, kaimų ir pakrančių vietovių plėtrą ir vietos iniciatyvas</a:t>
                      </a:r>
                      <a:endParaRPr lang="lt-LT"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288" marR="7288" marT="7288" marB="0" anchor="ctr"/>
                </a:tc>
                <a:tc>
                  <a:txBody>
                    <a:bodyPr/>
                    <a:lstStyle/>
                    <a:p>
                      <a:pPr algn="l" fontAlgn="ctr"/>
                      <a:r>
                        <a:rPr lang="lt-LT" sz="1300" b="0" u="none" strike="noStrike" dirty="0">
                          <a:solidFill>
                            <a:srgbClr val="000000"/>
                          </a:solidFill>
                          <a:effectLst/>
                          <a:latin typeface="Times New Roman" panose="02020603050405020304" pitchFamily="18" charset="0"/>
                          <a:cs typeface="Times New Roman" panose="02020603050405020304" pitchFamily="18" charset="0"/>
                        </a:rPr>
                        <a:t>3. Sąlygų tvariai mėlynajai ekonomikai pakrantės rajonuose ir salų bei krašto gilumos vietovėse sudarymas ir  žvejybos bei akvakultūros bendruomenių vystymosi skatinimas </a:t>
                      </a:r>
                      <a:endParaRPr lang="lt-LT"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288" marR="7288" marT="7288" marB="0" anchor="ctr"/>
                </a:tc>
                <a:tc>
                  <a:txBody>
                    <a:bodyPr/>
                    <a:lstStyle/>
                    <a:p>
                      <a:pPr algn="l" fontAlgn="ctr"/>
                      <a:r>
                        <a:rPr lang="lt-LT" sz="1300" b="0" u="none" strike="noStrike" dirty="0">
                          <a:solidFill>
                            <a:srgbClr val="000000"/>
                          </a:solidFill>
                          <a:effectLst/>
                          <a:latin typeface="Times New Roman" panose="02020603050405020304" pitchFamily="18" charset="0"/>
                          <a:cs typeface="Times New Roman" panose="02020603050405020304" pitchFamily="18" charset="0"/>
                        </a:rPr>
                        <a:t>3.1. Sudaryti sąlygas tvariai mėlynajai ekonomikai pakrantės rajonuose ir salų bei sausumos vietovėse ir skatinti žvejybos bei akvakultūros bendruomenių vystymąsi</a:t>
                      </a:r>
                      <a:endParaRPr lang="lt-LT"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7288" marR="7288" marT="7288" marB="0" anchor="ctr"/>
                </a:tc>
                <a:extLst>
                  <a:ext uri="{0D108BD9-81ED-4DB2-BD59-A6C34878D82A}">
                    <a16:rowId xmlns:a16="http://schemas.microsoft.com/office/drawing/2014/main" val="1433847251"/>
                  </a:ext>
                </a:extLst>
              </a:tr>
            </a:tbl>
          </a:graphicData>
        </a:graphic>
      </p:graphicFrame>
    </p:spTree>
    <p:extLst>
      <p:ext uri="{BB962C8B-B14F-4D97-AF65-F5344CB8AC3E}">
        <p14:creationId xmlns:p14="http://schemas.microsoft.com/office/powerpoint/2010/main" val="1682979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ntraštė 1">
            <a:extLst>
              <a:ext uri="{FF2B5EF4-FFF2-40B4-BE49-F238E27FC236}">
                <a16:creationId xmlns:a16="http://schemas.microsoft.com/office/drawing/2014/main" id="{4ED2C7EE-E847-4BBD-831E-7EB4631ED267}"/>
              </a:ext>
            </a:extLst>
          </p:cNvPr>
          <p:cNvSpPr>
            <a:spLocks noGrp="1"/>
          </p:cNvSpPr>
          <p:nvPr>
            <p:ph type="title"/>
          </p:nvPr>
        </p:nvSpPr>
        <p:spPr>
          <a:xfrm>
            <a:off x="1403648" y="506926"/>
            <a:ext cx="6786500" cy="329273"/>
          </a:xfrm>
        </p:spPr>
        <p:txBody>
          <a:bodyPr/>
          <a:lstStyle/>
          <a:p>
            <a:r>
              <a:rPr lang="lt-LT" sz="1800" b="1" kern="1200" cap="all" dirty="0">
                <a:solidFill>
                  <a:schemeClr val="tx1"/>
                </a:solidFill>
                <a:latin typeface="Times New Roman" panose="02020603050405020304" pitchFamily="18" charset="0"/>
                <a:ea typeface="+mn-ea"/>
                <a:cs typeface="Times New Roman" panose="02020603050405020304" pitchFamily="18" charset="0"/>
              </a:rPr>
              <a:t>Numatomas</a:t>
            </a:r>
            <a:r>
              <a:rPr lang="en-US" sz="1800" b="1" kern="1200" cap="all" dirty="0">
                <a:solidFill>
                  <a:schemeClr val="tx1"/>
                </a:solidFill>
                <a:latin typeface="Times New Roman" panose="02020603050405020304" pitchFamily="18" charset="0"/>
                <a:ea typeface="+mn-ea"/>
                <a:cs typeface="Times New Roman" panose="02020603050405020304" pitchFamily="18" charset="0"/>
              </a:rPr>
              <a:t> </a:t>
            </a:r>
            <a:r>
              <a:rPr lang="lt-LT" sz="1800" b="1" kern="1200" cap="all" dirty="0">
                <a:solidFill>
                  <a:schemeClr val="tx1"/>
                </a:solidFill>
                <a:latin typeface="Times New Roman" panose="02020603050405020304" pitchFamily="18" charset="0"/>
                <a:ea typeface="+mn-ea"/>
                <a:cs typeface="Times New Roman" panose="02020603050405020304" pitchFamily="18" charset="0"/>
              </a:rPr>
              <a:t> finansini</a:t>
            </a:r>
            <a:r>
              <a:rPr lang="en-US" sz="1800" b="1" kern="1200" cap="all" dirty="0">
                <a:solidFill>
                  <a:schemeClr val="tx1"/>
                </a:solidFill>
                <a:latin typeface="Times New Roman" panose="02020603050405020304" pitchFamily="18" charset="0"/>
                <a:ea typeface="+mn-ea"/>
                <a:cs typeface="Times New Roman" panose="02020603050405020304" pitchFamily="18" charset="0"/>
              </a:rPr>
              <a:t>s </a:t>
            </a:r>
            <a:r>
              <a:rPr lang="lt-LT" sz="1800" b="1" kern="1200" cap="all" dirty="0">
                <a:solidFill>
                  <a:schemeClr val="tx1"/>
                </a:solidFill>
                <a:latin typeface="Times New Roman" panose="02020603050405020304" pitchFamily="18" charset="0"/>
                <a:ea typeface="+mn-ea"/>
                <a:cs typeface="Times New Roman" panose="02020603050405020304" pitchFamily="18" charset="0"/>
              </a:rPr>
              <a:t>paskirstymas</a:t>
            </a:r>
            <a:r>
              <a:rPr lang="en-US" sz="1800" b="1" kern="1200" cap="all" dirty="0">
                <a:solidFill>
                  <a:schemeClr val="tx1"/>
                </a:solidFill>
                <a:latin typeface="Times New Roman" panose="02020603050405020304" pitchFamily="18" charset="0"/>
                <a:ea typeface="+mn-ea"/>
                <a:cs typeface="Times New Roman" panose="02020603050405020304" pitchFamily="18" charset="0"/>
              </a:rPr>
              <a:t> </a:t>
            </a:r>
            <a:r>
              <a:rPr lang="en-US" sz="1800" b="1" kern="1200" cap="all" dirty="0" err="1">
                <a:solidFill>
                  <a:schemeClr val="tx1"/>
                </a:solidFill>
                <a:latin typeface="Times New Roman" panose="02020603050405020304" pitchFamily="18" charset="0"/>
                <a:ea typeface="+mn-ea"/>
                <a:cs typeface="Times New Roman" panose="02020603050405020304" pitchFamily="18" charset="0"/>
              </a:rPr>
              <a:t>pagaL</a:t>
            </a:r>
            <a:r>
              <a:rPr lang="en-US" sz="1800" b="1" kern="1200" cap="all" dirty="0">
                <a:solidFill>
                  <a:schemeClr val="tx1"/>
                </a:solidFill>
                <a:latin typeface="Times New Roman" panose="02020603050405020304" pitchFamily="18" charset="0"/>
                <a:ea typeface="+mn-ea"/>
                <a:cs typeface="Times New Roman" panose="02020603050405020304" pitchFamily="18" charset="0"/>
              </a:rPr>
              <a:t> KT</a:t>
            </a:r>
            <a:r>
              <a:rPr lang="lt-LT" sz="1800" b="1" kern="1200" cap="all" dirty="0">
                <a:solidFill>
                  <a:schemeClr val="tx1"/>
                </a:solidFill>
                <a:latin typeface="Times New Roman" panose="02020603050405020304" pitchFamily="18" charset="0"/>
                <a:ea typeface="+mn-ea"/>
                <a:cs typeface="Times New Roman" panose="02020603050405020304" pitchFamily="18" charset="0"/>
              </a:rPr>
              <a:t>, MLN. Eur</a:t>
            </a:r>
          </a:p>
        </p:txBody>
      </p:sp>
      <p:sp>
        <p:nvSpPr>
          <p:cNvPr id="6" name="Title 1">
            <a:extLst>
              <a:ext uri="{FF2B5EF4-FFF2-40B4-BE49-F238E27FC236}">
                <a16:creationId xmlns:a16="http://schemas.microsoft.com/office/drawing/2014/main" id="{7DE94457-5B93-49D2-8736-7D6D938C49AC}"/>
              </a:ext>
            </a:extLst>
          </p:cNvPr>
          <p:cNvSpPr txBox="1">
            <a:spLocks/>
          </p:cNvSpPr>
          <p:nvPr/>
        </p:nvSpPr>
        <p:spPr bwMode="auto">
          <a:xfrm>
            <a:off x="696903" y="1029781"/>
            <a:ext cx="8424937" cy="47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0" marR="0" lvl="0" indent="0" algn="l" defTabSz="914400" rtl="0" eaLnBrk="1" fontAlgn="base" latinLnBrk="0" hangingPunct="1">
              <a:lnSpc>
                <a:spcPct val="200000"/>
              </a:lnSpc>
              <a:spcBef>
                <a:spcPct val="0"/>
              </a:spcBef>
              <a:spcAft>
                <a:spcPct val="0"/>
              </a:spcAft>
              <a:buClrTx/>
              <a:buSzTx/>
              <a:buFontTx/>
              <a:buNone/>
              <a:tabLst/>
              <a:defRPr/>
            </a:pPr>
            <a:endParaRPr kumimoji="0" lang="lt-LT" sz="1400" b="1" i="0" u="none" strike="noStrike" kern="0" cap="none" spc="0" normalizeH="0" baseline="0" noProof="0" dirty="0">
              <a:ln>
                <a:noFill/>
              </a:ln>
              <a:solidFill>
                <a:srgbClr val="000000"/>
              </a:solidFill>
              <a:effectLst/>
              <a:uLnTx/>
              <a:uFillTx/>
              <a:latin typeface="Arial"/>
              <a:ea typeface="+mj-ea"/>
              <a:cs typeface="Times New Roman" panose="02020603050405020304" pitchFamily="18" charset="0"/>
            </a:endParaRPr>
          </a:p>
        </p:txBody>
      </p:sp>
      <p:graphicFrame>
        <p:nvGraphicFramePr>
          <p:cNvPr id="7" name="Diagrama 6">
            <a:extLst>
              <a:ext uri="{FF2B5EF4-FFF2-40B4-BE49-F238E27FC236}">
                <a16:creationId xmlns:a16="http://schemas.microsoft.com/office/drawing/2014/main" id="{6DC35D5A-D676-4FE4-B77B-95AAB11BA061}"/>
              </a:ext>
            </a:extLst>
          </p:cNvPr>
          <p:cNvGraphicFramePr>
            <a:graphicFrameLocks/>
          </p:cNvGraphicFramePr>
          <p:nvPr>
            <p:extLst>
              <p:ext uri="{D42A27DB-BD31-4B8C-83A1-F6EECF244321}">
                <p14:modId xmlns:p14="http://schemas.microsoft.com/office/powerpoint/2010/main" val="1505201926"/>
              </p:ext>
            </p:extLst>
          </p:nvPr>
        </p:nvGraphicFramePr>
        <p:xfrm>
          <a:off x="449796" y="1114424"/>
          <a:ext cx="8244407" cy="5122888"/>
        </p:xfrm>
        <a:graphic>
          <a:graphicData uri="http://schemas.openxmlformats.org/drawingml/2006/chart">
            <c:chart xmlns:c="http://schemas.openxmlformats.org/drawingml/2006/chart" xmlns:r="http://schemas.openxmlformats.org/officeDocument/2006/relationships" r:id="rId3"/>
          </a:graphicData>
        </a:graphic>
      </p:graphicFrame>
      <p:pic>
        <p:nvPicPr>
          <p:cNvPr id="2" name="Paveikslėlis 1">
            <a:extLst>
              <a:ext uri="{FF2B5EF4-FFF2-40B4-BE49-F238E27FC236}">
                <a16:creationId xmlns:a16="http://schemas.microsoft.com/office/drawing/2014/main" id="{C3E1BFF7-B70B-F0AD-5C22-1D0AFC287628}"/>
              </a:ext>
            </a:extLst>
          </p:cNvPr>
          <p:cNvPicPr>
            <a:picLocks noChangeAspect="1"/>
          </p:cNvPicPr>
          <p:nvPr/>
        </p:nvPicPr>
        <p:blipFill>
          <a:blip r:embed="rId4"/>
          <a:stretch>
            <a:fillRect/>
          </a:stretch>
        </p:blipFill>
        <p:spPr>
          <a:xfrm>
            <a:off x="7308304" y="6356206"/>
            <a:ext cx="1551567" cy="323116"/>
          </a:xfrm>
          <a:prstGeom prst="rect">
            <a:avLst/>
          </a:prstGeom>
        </p:spPr>
      </p:pic>
    </p:spTree>
    <p:extLst>
      <p:ext uri="{BB962C8B-B14F-4D97-AF65-F5344CB8AC3E}">
        <p14:creationId xmlns:p14="http://schemas.microsoft.com/office/powerpoint/2010/main" val="791652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ntraštė 1">
            <a:extLst>
              <a:ext uri="{FF2B5EF4-FFF2-40B4-BE49-F238E27FC236}">
                <a16:creationId xmlns:a16="http://schemas.microsoft.com/office/drawing/2014/main" id="{4ED2C7EE-E847-4BBD-831E-7EB4631ED267}"/>
              </a:ext>
            </a:extLst>
          </p:cNvPr>
          <p:cNvSpPr>
            <a:spLocks noGrp="1"/>
          </p:cNvSpPr>
          <p:nvPr>
            <p:ph type="title"/>
          </p:nvPr>
        </p:nvSpPr>
        <p:spPr>
          <a:xfrm>
            <a:off x="1187624" y="730294"/>
            <a:ext cx="7200800" cy="455003"/>
          </a:xfrm>
        </p:spPr>
        <p:txBody>
          <a:bodyPr/>
          <a:lstStyle/>
          <a:p>
            <a:r>
              <a:rPr kumimoji="0" lang="lt-LT" sz="1800" b="1" i="0" u="none" strike="noStrike" kern="1200" cap="all"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siektinos rodiklių reikšmės</a:t>
            </a:r>
          </a:p>
        </p:txBody>
      </p:sp>
      <p:sp>
        <p:nvSpPr>
          <p:cNvPr id="3" name="Antraštė 3">
            <a:extLst>
              <a:ext uri="{FF2B5EF4-FFF2-40B4-BE49-F238E27FC236}">
                <a16:creationId xmlns:a16="http://schemas.microsoft.com/office/drawing/2014/main" id="{999C4AEF-6C61-CEB6-4989-12C4215D1D62}"/>
              </a:ext>
            </a:extLst>
          </p:cNvPr>
          <p:cNvSpPr txBox="1">
            <a:spLocks/>
          </p:cNvSpPr>
          <p:nvPr/>
        </p:nvSpPr>
        <p:spPr bwMode="auto">
          <a:xfrm>
            <a:off x="464344" y="2708920"/>
            <a:ext cx="8215312"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lt-LT" altLang="lt-LT" sz="1600" i="0" u="none" strike="noStrike" kern="0" cap="none" spc="0" normalizeH="0" baseline="0" noProof="0" dirty="0">
              <a:ln>
                <a:noFill/>
              </a:ln>
              <a:solidFill>
                <a:srgbClr val="000000"/>
              </a:solidFill>
              <a:effectLst/>
              <a:uLnTx/>
              <a:uFillTx/>
              <a:latin typeface="Times New Roman" panose="02020603050405020304" pitchFamily="18" charset="0"/>
              <a:ea typeface="+mj-ea"/>
              <a:cs typeface="Times New Roman" panose="02020603050405020304" pitchFamily="18" charset="0"/>
            </a:endParaRPr>
          </a:p>
        </p:txBody>
      </p:sp>
      <p:pic>
        <p:nvPicPr>
          <p:cNvPr id="5" name="Paveikslėlis 4">
            <a:extLst>
              <a:ext uri="{FF2B5EF4-FFF2-40B4-BE49-F238E27FC236}">
                <a16:creationId xmlns:a16="http://schemas.microsoft.com/office/drawing/2014/main" id="{2158F98C-E383-FAA4-1AF5-8672BDB01604}"/>
              </a:ext>
            </a:extLst>
          </p:cNvPr>
          <p:cNvPicPr>
            <a:picLocks noChangeAspect="1"/>
          </p:cNvPicPr>
          <p:nvPr/>
        </p:nvPicPr>
        <p:blipFill>
          <a:blip r:embed="rId3"/>
          <a:stretch>
            <a:fillRect/>
          </a:stretch>
        </p:blipFill>
        <p:spPr>
          <a:xfrm>
            <a:off x="7308304" y="6356206"/>
            <a:ext cx="1551567" cy="323116"/>
          </a:xfrm>
          <a:prstGeom prst="rect">
            <a:avLst/>
          </a:prstGeom>
        </p:spPr>
      </p:pic>
      <p:pic>
        <p:nvPicPr>
          <p:cNvPr id="1026" name="Paveikslėlis 1">
            <a:extLst>
              <a:ext uri="{FF2B5EF4-FFF2-40B4-BE49-F238E27FC236}">
                <a16:creationId xmlns:a16="http://schemas.microsoft.com/office/drawing/2014/main" id="{AF3E9436-06EF-2E36-3F4F-2056FE77EC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060848"/>
            <a:ext cx="8820472" cy="309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2426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id="{4755B7F8-6886-4EDF-AC32-857DB5CAB643}"/>
              </a:ext>
            </a:extLst>
          </p:cNvPr>
          <p:cNvSpPr>
            <a:spLocks noGrp="1"/>
          </p:cNvSpPr>
          <p:nvPr>
            <p:ph idx="1"/>
          </p:nvPr>
        </p:nvSpPr>
        <p:spPr>
          <a:xfrm>
            <a:off x="457200" y="918012"/>
            <a:ext cx="8229600" cy="5208151"/>
          </a:xfrm>
        </p:spPr>
        <p:txBody>
          <a:bodyPr/>
          <a:lstStyle/>
          <a:p>
            <a:pPr algn="just"/>
            <a:r>
              <a:rPr lang="lt-LT" sz="1800" b="0" i="0" u="none" strike="noStrike" baseline="0" dirty="0">
                <a:solidFill>
                  <a:srgbClr val="000000"/>
                </a:solidFill>
                <a:latin typeface="Times New Roman" panose="02020603050405020304" pitchFamily="18" charset="0"/>
              </a:rPr>
              <a:t>EJRŽF ir EJRŽAF yra duomenų rinkimui skiriamo ES finansavimo teisinis pagrindas. Jo lėšomis užtikrinamas duomenų rinkimo finansavimas pagal Komisijos ir valstybių narių institucijų pasidalijamojo valdymo principą. </a:t>
            </a:r>
          </a:p>
          <a:p>
            <a:r>
              <a:rPr lang="lt-LT" sz="1800" dirty="0">
                <a:latin typeface="Times New Roman" panose="02020603050405020304" pitchFamily="18" charset="0"/>
                <a:cs typeface="Times New Roman" panose="02020603050405020304" pitchFamily="18" charset="0"/>
              </a:rPr>
              <a:t>EJRŽF </a:t>
            </a:r>
            <a:r>
              <a:rPr lang="en-US" sz="1800" dirty="0" err="1">
                <a:latin typeface="Times New Roman" panose="02020603050405020304" pitchFamily="18" charset="0"/>
                <a:cs typeface="Times New Roman" panose="02020603050405020304" pitchFamily="18" charset="0"/>
              </a:rPr>
              <a:t>Veiksm</a:t>
            </a:r>
            <a:r>
              <a:rPr lang="lt-LT" sz="1800" dirty="0">
                <a:latin typeface="Times New Roman" panose="02020603050405020304" pitchFamily="18" charset="0"/>
                <a:cs typeface="Times New Roman" panose="02020603050405020304" pitchFamily="18" charset="0"/>
              </a:rPr>
              <a:t>ų</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programa</a:t>
            </a:r>
            <a:r>
              <a:rPr lang="lt-LT" sz="1800" dirty="0">
                <a:latin typeface="Times New Roman" panose="02020603050405020304" pitchFamily="18" charset="0"/>
                <a:cs typeface="Times New Roman" panose="02020603050405020304" pitchFamily="18" charset="0"/>
              </a:rPr>
              <a:t>, patvirtinta Komisijos sprendimu C(2015)5897;</a:t>
            </a:r>
            <a:endParaRPr lang="en-US" altLang="lt-LT" sz="1800" dirty="0">
              <a:latin typeface="+mj-lt"/>
            </a:endParaRPr>
          </a:p>
          <a:p>
            <a:pPr algn="just"/>
            <a:r>
              <a:rPr lang="lt-LT" sz="1800" dirty="0">
                <a:solidFill>
                  <a:srgbClr val="000000"/>
                </a:solidFill>
                <a:latin typeface="Times New Roman" panose="02020603050405020304" pitchFamily="18" charset="0"/>
              </a:rPr>
              <a:t>EJRŽAF Veiksmų programa, patvirtinta Komisijos sprendimu C(2022)8088;</a:t>
            </a:r>
          </a:p>
          <a:p>
            <a:pPr algn="just"/>
            <a:r>
              <a:rPr lang="lt-LT" sz="1800" b="0" i="0" u="none" strike="noStrike" baseline="0" dirty="0">
                <a:solidFill>
                  <a:srgbClr val="000000"/>
                </a:solidFill>
                <a:latin typeface="Times New Roman" panose="02020603050405020304" pitchFamily="18" charset="0"/>
              </a:rPr>
              <a:t>2014-2021 m. buvo finansuota 80 – 20 santykiu, </a:t>
            </a:r>
            <a:r>
              <a:rPr lang="lt-LT" sz="1800" b="1" i="0" u="none" strike="noStrike" baseline="0" dirty="0">
                <a:solidFill>
                  <a:srgbClr val="000000"/>
                </a:solidFill>
                <a:latin typeface="Times New Roman" panose="02020603050405020304" pitchFamily="18" charset="0"/>
              </a:rPr>
              <a:t>2021-2027 metams  – 70 ir 30 proc</a:t>
            </a:r>
            <a:r>
              <a:rPr lang="lt-LT" sz="1800" b="1" dirty="0">
                <a:solidFill>
                  <a:srgbClr val="000000"/>
                </a:solidFill>
                <a:latin typeface="Times New Roman" panose="02020603050405020304" pitchFamily="18" charset="0"/>
              </a:rPr>
              <a:t>. santykiu</a:t>
            </a:r>
            <a:r>
              <a:rPr lang="lt-LT" sz="1800" dirty="0">
                <a:solidFill>
                  <a:srgbClr val="000000"/>
                </a:solidFill>
                <a:latin typeface="Times New Roman" panose="02020603050405020304" pitchFamily="18" charset="0"/>
              </a:rPr>
              <a:t>.</a:t>
            </a:r>
            <a:r>
              <a:rPr lang="lt-LT" sz="1800" b="0" i="0" u="none" strike="noStrike" baseline="0" dirty="0">
                <a:solidFill>
                  <a:srgbClr val="000000"/>
                </a:solidFill>
                <a:latin typeface="Times New Roman" panose="02020603050405020304" pitchFamily="18" charset="0"/>
              </a:rPr>
              <a:t> </a:t>
            </a:r>
          </a:p>
          <a:p>
            <a:pPr algn="just"/>
            <a:r>
              <a:rPr lang="lt-LT" sz="1800" b="0" i="0" u="none" strike="noStrike" baseline="0" dirty="0">
                <a:solidFill>
                  <a:srgbClr val="000000"/>
                </a:solidFill>
                <a:latin typeface="Times New Roman" panose="02020603050405020304" pitchFamily="18" charset="0"/>
              </a:rPr>
              <a:t>2014–2020 m. valstybių narių duomenų rinkimui iš viso buvo skirta 532 mln. EUR. Ši suma suskirstoma į nacionalinius paketus ir turi būti papildyta nacionaliniu finansavimu. </a:t>
            </a:r>
          </a:p>
          <a:p>
            <a:pPr algn="just"/>
            <a:r>
              <a:rPr lang="lt-LT" sz="1800" b="1" i="0" u="none" strike="noStrike" baseline="0" dirty="0">
                <a:solidFill>
                  <a:srgbClr val="000000"/>
                </a:solidFill>
                <a:latin typeface="Times New Roman" panose="02020603050405020304" pitchFamily="18" charset="0"/>
              </a:rPr>
              <a:t>2021 – 2027 m. VN sprendžia pačios kokią dalį skirti DRP ir Kontrolei, bet lieka </a:t>
            </a:r>
            <a:r>
              <a:rPr lang="lt-LT" sz="1800" b="1" i="0" u="none" strike="noStrike" baseline="0" dirty="0" err="1">
                <a:solidFill>
                  <a:srgbClr val="000000"/>
                </a:solidFill>
                <a:latin typeface="Times New Roman" panose="02020603050405020304" pitchFamily="18" charset="0"/>
              </a:rPr>
              <a:t>reglamentinis</a:t>
            </a:r>
            <a:r>
              <a:rPr lang="lt-LT" sz="1800" b="1" dirty="0">
                <a:solidFill>
                  <a:srgbClr val="000000"/>
                </a:solidFill>
                <a:latin typeface="Times New Roman" panose="02020603050405020304" pitchFamily="18" charset="0"/>
              </a:rPr>
              <a:t> reikalavimas ne mažiau – 15 proc</a:t>
            </a:r>
            <a:r>
              <a:rPr lang="lt-LT" sz="1800" dirty="0">
                <a:solidFill>
                  <a:srgbClr val="000000"/>
                </a:solidFill>
                <a:latin typeface="Times New Roman" panose="02020603050405020304" pitchFamily="18" charset="0"/>
              </a:rPr>
              <a:t>. </a:t>
            </a:r>
          </a:p>
          <a:p>
            <a:pPr algn="just"/>
            <a:r>
              <a:rPr lang="lt-LT" sz="1800" dirty="0">
                <a:solidFill>
                  <a:srgbClr val="000000"/>
                </a:solidFill>
                <a:latin typeface="Times New Roman" panose="02020603050405020304" pitchFamily="18" charset="0"/>
              </a:rPr>
              <a:t>Lietuva apsisprendusi skirti 1.4 prioritetui - </a:t>
            </a:r>
            <a:r>
              <a:rPr lang="lt-LT" sz="1800" b="1" dirty="0">
                <a:solidFill>
                  <a:srgbClr val="000000"/>
                </a:solidFill>
                <a:latin typeface="Times New Roman" panose="02020603050405020304" pitchFamily="18" charset="0"/>
              </a:rPr>
              <a:t>14,9 </a:t>
            </a:r>
            <a:r>
              <a:rPr lang="lt-LT" sz="1800" b="1" dirty="0" err="1">
                <a:solidFill>
                  <a:srgbClr val="000000"/>
                </a:solidFill>
                <a:latin typeface="Times New Roman" panose="02020603050405020304" pitchFamily="18" charset="0"/>
              </a:rPr>
              <a:t>mljn</a:t>
            </a:r>
            <a:r>
              <a:rPr lang="lt-LT" sz="1800" b="1" dirty="0">
                <a:solidFill>
                  <a:srgbClr val="000000"/>
                </a:solidFill>
                <a:latin typeface="Times New Roman" panose="02020603050405020304" pitchFamily="18" charset="0"/>
              </a:rPr>
              <a:t>. Eur – 17 proc</a:t>
            </a:r>
            <a:r>
              <a:rPr lang="lt-LT" sz="1800" dirty="0">
                <a:solidFill>
                  <a:srgbClr val="000000"/>
                </a:solidFill>
                <a:latin typeface="Times New Roman" panose="02020603050405020304" pitchFamily="18" charset="0"/>
              </a:rPr>
              <a:t>. </a:t>
            </a:r>
          </a:p>
          <a:p>
            <a:pPr algn="just"/>
            <a:r>
              <a:rPr lang="lt-LT" sz="1800" b="1" dirty="0">
                <a:solidFill>
                  <a:srgbClr val="000000"/>
                </a:solidFill>
                <a:latin typeface="Times New Roman" panose="02020603050405020304" pitchFamily="18" charset="0"/>
              </a:rPr>
              <a:t>Duomenų rinkimui – 6,</a:t>
            </a:r>
            <a:r>
              <a:rPr lang="en-US" sz="1800" b="1" dirty="0">
                <a:solidFill>
                  <a:srgbClr val="000000"/>
                </a:solidFill>
                <a:latin typeface="Times New Roman" panose="02020603050405020304" pitchFamily="18" charset="0"/>
              </a:rPr>
              <a:t>6</a:t>
            </a:r>
            <a:r>
              <a:rPr lang="lt-LT" sz="1800" b="1" dirty="0">
                <a:solidFill>
                  <a:srgbClr val="000000"/>
                </a:solidFill>
                <a:latin typeface="Times New Roman" panose="02020603050405020304" pitchFamily="18" charset="0"/>
              </a:rPr>
              <a:t> </a:t>
            </a:r>
            <a:r>
              <a:rPr lang="lt-LT" sz="1800" b="1" dirty="0" err="1">
                <a:solidFill>
                  <a:srgbClr val="000000"/>
                </a:solidFill>
                <a:latin typeface="Times New Roman" panose="02020603050405020304" pitchFamily="18" charset="0"/>
              </a:rPr>
              <a:t>mljn</a:t>
            </a:r>
            <a:r>
              <a:rPr lang="lt-LT" sz="1800" b="1" dirty="0">
                <a:solidFill>
                  <a:srgbClr val="000000"/>
                </a:solidFill>
                <a:latin typeface="Times New Roman" panose="02020603050405020304" pitchFamily="18" charset="0"/>
              </a:rPr>
              <a:t>. Eur.</a:t>
            </a:r>
          </a:p>
          <a:p>
            <a:pPr algn="just"/>
            <a:r>
              <a:rPr lang="lt-LT" sz="1800" dirty="0">
                <a:solidFill>
                  <a:srgbClr val="000000"/>
                </a:solidFill>
                <a:latin typeface="Times New Roman" panose="02020603050405020304" pitchFamily="18" charset="0"/>
              </a:rPr>
              <a:t>Kontrolei – </a:t>
            </a:r>
            <a:r>
              <a:rPr lang="en-US" sz="1800" dirty="0">
                <a:solidFill>
                  <a:srgbClr val="000000"/>
                </a:solidFill>
                <a:latin typeface="Times New Roman" panose="02020603050405020304" pitchFamily="18" charset="0"/>
              </a:rPr>
              <a:t>7</a:t>
            </a:r>
            <a:r>
              <a:rPr lang="lt-LT" sz="1800" dirty="0">
                <a:solidFill>
                  <a:srgbClr val="000000"/>
                </a:solidFill>
                <a:latin typeface="Times New Roman" panose="02020603050405020304" pitchFamily="18" charset="0"/>
              </a:rPr>
              <a:t>,</a:t>
            </a:r>
            <a:r>
              <a:rPr lang="en-US" sz="1800" dirty="0">
                <a:solidFill>
                  <a:srgbClr val="000000"/>
                </a:solidFill>
                <a:latin typeface="Times New Roman" panose="02020603050405020304" pitchFamily="18" charset="0"/>
              </a:rPr>
              <a:t>2</a:t>
            </a:r>
            <a:r>
              <a:rPr lang="lt-LT" sz="1800" dirty="0">
                <a:solidFill>
                  <a:srgbClr val="000000"/>
                </a:solidFill>
                <a:latin typeface="Times New Roman" panose="02020603050405020304" pitchFamily="18" charset="0"/>
              </a:rPr>
              <a:t> </a:t>
            </a:r>
            <a:r>
              <a:rPr lang="lt-LT" sz="1800" dirty="0" err="1">
                <a:solidFill>
                  <a:srgbClr val="000000"/>
                </a:solidFill>
                <a:latin typeface="Times New Roman" panose="02020603050405020304" pitchFamily="18" charset="0"/>
              </a:rPr>
              <a:t>mljn</a:t>
            </a:r>
            <a:r>
              <a:rPr lang="lt-LT" sz="1800" dirty="0">
                <a:solidFill>
                  <a:srgbClr val="000000"/>
                </a:solidFill>
                <a:latin typeface="Times New Roman" panose="02020603050405020304" pitchFamily="18" charset="0"/>
              </a:rPr>
              <a:t>. Eur. </a:t>
            </a:r>
          </a:p>
          <a:p>
            <a:pPr algn="just"/>
            <a:r>
              <a:rPr lang="lt-LT" sz="1800" b="1" i="0" u="none" strike="noStrike" baseline="0" dirty="0">
                <a:solidFill>
                  <a:srgbClr val="000000"/>
                </a:solidFill>
                <a:latin typeface="Times New Roman" panose="02020603050405020304" pitchFamily="18" charset="0"/>
              </a:rPr>
              <a:t>Duomenų rinkimas – 2021-2027 metais yra Strateginės svarbos projektas. </a:t>
            </a:r>
          </a:p>
        </p:txBody>
      </p:sp>
      <p:sp>
        <p:nvSpPr>
          <p:cNvPr id="4" name="TextBox 3">
            <a:extLst>
              <a:ext uri="{FF2B5EF4-FFF2-40B4-BE49-F238E27FC236}">
                <a16:creationId xmlns:a16="http://schemas.microsoft.com/office/drawing/2014/main" id="{77B852A5-28F4-E201-B8DF-1940750C6A6A}"/>
              </a:ext>
            </a:extLst>
          </p:cNvPr>
          <p:cNvSpPr txBox="1"/>
          <p:nvPr/>
        </p:nvSpPr>
        <p:spPr>
          <a:xfrm>
            <a:off x="1475656" y="548680"/>
            <a:ext cx="7056784" cy="369332"/>
          </a:xfrm>
          <a:prstGeom prst="rect">
            <a:avLst/>
          </a:prstGeom>
          <a:noFill/>
        </p:spPr>
        <p:txBody>
          <a:bodyPr wrap="square" rtlCol="0">
            <a:spAutoFit/>
          </a:bodyPr>
          <a:lstStyle/>
          <a:p>
            <a:r>
              <a:rPr lang="lt-LT" altLang="lt-LT" sz="1800" b="1" dirty="0">
                <a:latin typeface="Times New Roman" panose="02020603050405020304" pitchFamily="18" charset="0"/>
                <a:cs typeface="Times New Roman" panose="02020603050405020304" pitchFamily="18" charset="0"/>
              </a:rPr>
              <a:t>EJRŽAF. PRIEMONĖ – DUOMENŲ RINKIMAS</a:t>
            </a:r>
            <a:endParaRPr lang="lt-LT" dirty="0"/>
          </a:p>
        </p:txBody>
      </p:sp>
    </p:spTree>
    <p:extLst>
      <p:ext uri="{BB962C8B-B14F-4D97-AF65-F5344CB8AC3E}">
        <p14:creationId xmlns:p14="http://schemas.microsoft.com/office/powerpoint/2010/main" val="117181913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Ion</Template>
  <TotalTime>39709</TotalTime>
  <Words>1264</Words>
  <Application>Microsoft Office PowerPoint</Application>
  <PresentationFormat>Demonstracija ekrane (4:3)</PresentationFormat>
  <Paragraphs>113</Paragraphs>
  <Slides>13</Slides>
  <Notes>6</Notes>
  <HiddenSlides>0</HiddenSlides>
  <MMClips>0</MMClips>
  <ScaleCrop>false</ScaleCrop>
  <HeadingPairs>
    <vt:vector size="6" baseType="variant">
      <vt:variant>
        <vt:lpstr>Naudojami šriftai</vt:lpstr>
      </vt:variant>
      <vt:variant>
        <vt:i4>6</vt:i4>
      </vt:variant>
      <vt:variant>
        <vt:lpstr>Tema</vt:lpstr>
      </vt:variant>
      <vt:variant>
        <vt:i4>2</vt:i4>
      </vt:variant>
      <vt:variant>
        <vt:lpstr>Skaidrių pavadinimai</vt:lpstr>
      </vt:variant>
      <vt:variant>
        <vt:i4>13</vt:i4>
      </vt:variant>
    </vt:vector>
  </HeadingPairs>
  <TitlesOfParts>
    <vt:vector size="21" baseType="lpstr">
      <vt:lpstr>Arial</vt:lpstr>
      <vt:lpstr>Calibri</vt:lpstr>
      <vt:lpstr>Times New Roman</vt:lpstr>
      <vt:lpstr>Verdana</vt:lpstr>
      <vt:lpstr>Verdana (Body)</vt:lpstr>
      <vt:lpstr>Wingdings</vt:lpstr>
      <vt:lpstr>Default Design</vt:lpstr>
      <vt:lpstr>1_Default Design</vt:lpstr>
      <vt:lpstr>EUROPOS JŪRŲ REIKALŲ, ŽUVININKYSTĖS IR AKVAKULTŪROS FONDO  (EJRŽAF) PARAMA.   LIETUVOS ŽUVININKYSTĖS sektoriaus 2021‒2027 METŲ PROGRAMOS pirmojo PRIORITETO „tausios Žvejybos skatinimas ir vandens biologinių išteklių atkūrimas ir išsaugojimas“ priemonė „DUOMENŲ RINKIMAS“ </vt:lpstr>
      <vt:lpstr>EUROPOS JŪRŲ REIKALŲ, ŽUVININKYSTĖS IR AKVAKULTŪROS FONDO (EJRŽAF) PARAMA.  PRIEMONĖ – DUOMENŲ RINKIMAS</vt:lpstr>
      <vt:lpstr>„PowerPoint“ pateiktis</vt:lpstr>
      <vt:lpstr>EJRŽAF finansinis vokas</vt:lpstr>
      <vt:lpstr>„PowerPoint“ pateiktis</vt:lpstr>
      <vt:lpstr>EJRŽAF programavimo logika</vt:lpstr>
      <vt:lpstr>Numatomas  finansinis paskirstymas pagaL KT, MLN. Eur</vt:lpstr>
      <vt:lpstr>siektinos rodiklių reikšmės</vt:lpstr>
      <vt:lpstr>„PowerPoint“ pateiktis</vt:lpstr>
      <vt:lpstr>„PowerPoint“ pateiktis</vt:lpstr>
      <vt:lpstr>„PowerPoint“ pateiktis</vt:lpstr>
      <vt:lpstr>„PowerPoint“ pateiktis</vt:lpstr>
      <vt:lpstr>„PowerPoint“ pateiktis</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 Sedenko</dc:creator>
  <cp:lastModifiedBy>Vilda Griūnienė</cp:lastModifiedBy>
  <cp:revision>909</cp:revision>
  <cp:lastPrinted>2021-10-26T06:09:35Z</cp:lastPrinted>
  <dcterms:created xsi:type="dcterms:W3CDTF">2015-09-10T12:56:26Z</dcterms:created>
  <dcterms:modified xsi:type="dcterms:W3CDTF">2022-12-13T18:41:23Z</dcterms:modified>
</cp:coreProperties>
</file>