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67" r:id="rId3"/>
    <p:sldMasterId id="2147483675" r:id="rId4"/>
  </p:sldMasterIdLst>
  <p:notesMasterIdLst>
    <p:notesMasterId r:id="rId51"/>
  </p:notesMasterIdLst>
  <p:handoutMasterIdLst>
    <p:handoutMasterId r:id="rId52"/>
  </p:handoutMasterIdLst>
  <p:sldIdLst>
    <p:sldId id="260" r:id="rId5"/>
    <p:sldId id="303" r:id="rId6"/>
    <p:sldId id="261" r:id="rId7"/>
    <p:sldId id="300" r:id="rId8"/>
    <p:sldId id="304" r:id="rId9"/>
    <p:sldId id="322" r:id="rId10"/>
    <p:sldId id="311" r:id="rId11"/>
    <p:sldId id="310" r:id="rId12"/>
    <p:sldId id="309" r:id="rId13"/>
    <p:sldId id="312" r:id="rId14"/>
    <p:sldId id="320" r:id="rId15"/>
    <p:sldId id="319" r:id="rId16"/>
    <p:sldId id="302" r:id="rId17"/>
    <p:sldId id="262" r:id="rId18"/>
    <p:sldId id="263" r:id="rId19"/>
    <p:sldId id="266" r:id="rId20"/>
    <p:sldId id="267" r:id="rId21"/>
    <p:sldId id="269" r:id="rId22"/>
    <p:sldId id="270" r:id="rId23"/>
    <p:sldId id="272" r:id="rId24"/>
    <p:sldId id="314" r:id="rId25"/>
    <p:sldId id="273" r:id="rId26"/>
    <p:sldId id="271" r:id="rId27"/>
    <p:sldId id="279" r:id="rId28"/>
    <p:sldId id="275" r:id="rId29"/>
    <p:sldId id="274" r:id="rId30"/>
    <p:sldId id="307" r:id="rId31"/>
    <p:sldId id="277" r:id="rId32"/>
    <p:sldId id="276" r:id="rId33"/>
    <p:sldId id="280" r:id="rId34"/>
    <p:sldId id="281" r:id="rId35"/>
    <p:sldId id="285" r:id="rId36"/>
    <p:sldId id="282" r:id="rId37"/>
    <p:sldId id="286" r:id="rId38"/>
    <p:sldId id="318" r:id="rId39"/>
    <p:sldId id="283" r:id="rId40"/>
    <p:sldId id="287" r:id="rId41"/>
    <p:sldId id="284" r:id="rId42"/>
    <p:sldId id="289" r:id="rId43"/>
    <p:sldId id="290" r:id="rId44"/>
    <p:sldId id="292" r:id="rId45"/>
    <p:sldId id="293" r:id="rId46"/>
    <p:sldId id="317" r:id="rId47"/>
    <p:sldId id="316" r:id="rId48"/>
    <p:sldId id="288" r:id="rId49"/>
    <p:sldId id="301" r:id="rId50"/>
  </p:sldIdLst>
  <p:sldSz cx="12192000" cy="6858000"/>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sti, Janne" initials="PJ" lastIdx="3" clrIdx="0">
    <p:extLst>
      <p:ext uri="{19B8F6BF-5375-455C-9EA6-DF929625EA0E}">
        <p15:presenceInfo xmlns:p15="http://schemas.microsoft.com/office/powerpoint/2012/main" userId="S-1-5-21-1229272821-1957994488-839522115-400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690"/>
    <a:srgbClr val="105B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3" autoAdjust="0"/>
    <p:restoredTop sz="93979" autoAdjust="0"/>
  </p:normalViewPr>
  <p:slideViewPr>
    <p:cSldViewPr snapToGrid="0">
      <p:cViewPr>
        <p:scale>
          <a:sx n="80" d="100"/>
          <a:sy n="80" d="100"/>
        </p:scale>
        <p:origin x="480" y="125"/>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2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image" Target="../media/image1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image" Target="../media/image122.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97378-99C5-4F7E-A1E2-21F83BBB7973}"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a:p>
      </dgm:t>
    </dgm:pt>
    <dgm:pt modelId="{2AEE6099-FC18-4EF1-A298-49A7968A6564}">
      <dgm:prSet phldrT="[Text]" custT="1"/>
      <dgm:spPr>
        <a:solidFill>
          <a:schemeClr val="accent4">
            <a:lumMod val="50000"/>
          </a:schemeClr>
        </a:solidFill>
        <a:ln>
          <a:solidFill>
            <a:schemeClr val="accent5">
              <a:lumMod val="60000"/>
              <a:lumOff val="40000"/>
            </a:schemeClr>
          </a:solidFill>
        </a:ln>
      </dgm:spPr>
      <dgm:t>
        <a:bodyPr/>
        <a:lstStyle/>
        <a:p>
          <a:pPr>
            <a:defRPr sz="2800"/>
          </a:pPr>
          <a:r>
            <a:rPr sz="2400" dirty="0"/>
            <a:t>EJRŽF/EJRŽAF </a:t>
          </a:r>
          <a:r>
            <a:rPr sz="2400" dirty="0" err="1"/>
            <a:t>ataskaitų</a:t>
          </a:r>
          <a:r>
            <a:rPr sz="2400" dirty="0"/>
            <a:t> </a:t>
          </a:r>
          <a:r>
            <a:rPr sz="2400" dirty="0" err="1"/>
            <a:t>teikimas</a:t>
          </a:r>
          <a:endParaRPr sz="2400" dirty="0"/>
        </a:p>
      </dgm:t>
    </dgm:pt>
    <dgm:pt modelId="{CA33CB9A-D14B-40D9-AEC2-FF43736725CB}" type="parTrans" cxnId="{78196295-EA3E-4024-808A-BD1DFF2ECC5B}">
      <dgm:prSet/>
      <dgm:spPr/>
      <dgm:t>
        <a:bodyPr/>
        <a:lstStyle/>
        <a:p>
          <a:endParaRPr/>
        </a:p>
      </dgm:t>
    </dgm:pt>
    <dgm:pt modelId="{E635A2BD-FC7F-44F5-92EC-FFB7001C8642}" type="sibTrans" cxnId="{78196295-EA3E-4024-808A-BD1DFF2ECC5B}">
      <dgm:prSet/>
      <dgm:spPr/>
      <dgm:t>
        <a:bodyPr/>
        <a:lstStyle/>
        <a:p>
          <a:endParaRPr/>
        </a:p>
      </dgm:t>
    </dgm:pt>
    <dgm:pt modelId="{3F1DFC41-1838-42DE-80B2-7388969A43A0}">
      <dgm:prSet phldrT="[Text]" custT="1"/>
      <dgm:spPr>
        <a:solidFill>
          <a:schemeClr val="accent5">
            <a:lumMod val="75000"/>
          </a:schemeClr>
        </a:solidFill>
      </dgm:spPr>
      <dgm:t>
        <a:bodyPr/>
        <a:lstStyle/>
        <a:p>
          <a:r>
            <a:rPr sz="2800" dirty="0"/>
            <a:t>DUK </a:t>
          </a:r>
          <a:r>
            <a:rPr sz="2000" dirty="0"/>
            <a:t>(</a:t>
          </a:r>
          <a:r>
            <a:rPr sz="2000" dirty="0" err="1"/>
            <a:t>dažnai</a:t>
          </a:r>
          <a:r>
            <a:rPr sz="2000" dirty="0"/>
            <a:t> </a:t>
          </a:r>
          <a:r>
            <a:rPr sz="2000" dirty="0" err="1"/>
            <a:t>užduodami</a:t>
          </a:r>
          <a:r>
            <a:rPr sz="2000" dirty="0"/>
            <a:t> </a:t>
          </a:r>
          <a:r>
            <a:rPr sz="2000" dirty="0" err="1"/>
            <a:t>klausimai</a:t>
          </a:r>
          <a:r>
            <a:rPr sz="2000" dirty="0"/>
            <a:t>) </a:t>
          </a:r>
          <a:endParaRPr sz="2800" dirty="0"/>
        </a:p>
      </dgm:t>
    </dgm:pt>
    <dgm:pt modelId="{D0511FB7-58CF-4255-A547-7B582CB05573}" type="parTrans" cxnId="{A6F7E191-0B0C-44F1-B8DD-46CFAB14CAA3}">
      <dgm:prSet/>
      <dgm:spPr/>
      <dgm:t>
        <a:bodyPr/>
        <a:lstStyle/>
        <a:p>
          <a:endParaRPr/>
        </a:p>
      </dgm:t>
    </dgm:pt>
    <dgm:pt modelId="{0DADC435-07C8-4356-9BB6-42D56B06E3EA}" type="sibTrans" cxnId="{A6F7E191-0B0C-44F1-B8DD-46CFAB14CAA3}">
      <dgm:prSet/>
      <dgm:spPr/>
      <dgm:t>
        <a:bodyPr/>
        <a:lstStyle/>
        <a:p>
          <a:endParaRPr/>
        </a:p>
      </dgm:t>
    </dgm:pt>
    <dgm:pt modelId="{2A73F1D4-00EC-495B-8677-104AF1B5983B}">
      <dgm:prSet phldrT="[Text]" custT="1"/>
      <dgm:spPr>
        <a:solidFill>
          <a:srgbClr val="92D050"/>
        </a:solidFill>
      </dgm:spPr>
      <dgm:t>
        <a:bodyPr/>
        <a:lstStyle/>
        <a:p>
          <a:pPr>
            <a:defRPr sz="2800"/>
          </a:pPr>
          <a:r>
            <a:rPr sz="2400" dirty="0"/>
            <a:t>„Infosys“ </a:t>
          </a:r>
          <a:r>
            <a:rPr sz="2400" dirty="0" err="1"/>
            <a:t>duomenų</a:t>
          </a:r>
          <a:r>
            <a:rPr sz="2400" dirty="0"/>
            <a:t> </a:t>
          </a:r>
          <a:r>
            <a:rPr sz="2400" dirty="0" err="1"/>
            <a:t>bazė</a:t>
          </a:r>
          <a:endParaRPr sz="2400" dirty="0"/>
        </a:p>
      </dgm:t>
    </dgm:pt>
    <dgm:pt modelId="{21AB3BE2-E5A2-469E-8E2F-4F4EF76264B7}" type="parTrans" cxnId="{9F5CA24B-9AA8-4D88-AD17-F8D2097666D3}">
      <dgm:prSet/>
      <dgm:spPr/>
      <dgm:t>
        <a:bodyPr/>
        <a:lstStyle/>
        <a:p>
          <a:endParaRPr/>
        </a:p>
      </dgm:t>
    </dgm:pt>
    <dgm:pt modelId="{4DD5F0C3-CD6E-4533-9D03-6F06C7551B0B}" type="sibTrans" cxnId="{9F5CA24B-9AA8-4D88-AD17-F8D2097666D3}">
      <dgm:prSet/>
      <dgm:spPr/>
      <dgm:t>
        <a:bodyPr/>
        <a:lstStyle/>
        <a:p>
          <a:endParaRPr/>
        </a:p>
      </dgm:t>
    </dgm:pt>
    <dgm:pt modelId="{99574F48-1DF9-451F-B036-5BA20D9BA981}">
      <dgm:prSet custT="1"/>
      <dgm:spPr>
        <a:solidFill>
          <a:schemeClr val="accent4">
            <a:lumMod val="50000"/>
          </a:schemeClr>
        </a:solidFill>
      </dgm:spPr>
      <dgm:t>
        <a:bodyPr/>
        <a:lstStyle/>
        <a:p>
          <a:pPr>
            <a:defRPr sz="2800"/>
          </a:pPr>
          <a:r>
            <a:rPr sz="2400" dirty="0"/>
            <a:t>BIVP </a:t>
          </a:r>
          <a:r>
            <a:rPr sz="2400" dirty="0" err="1"/>
            <a:t>parama</a:t>
          </a:r>
          <a:r>
            <a:rPr sz="2400" dirty="0"/>
            <a:t> </a:t>
          </a:r>
          <a:r>
            <a:rPr sz="2400" dirty="0" err="1"/>
            <a:t>ir</a:t>
          </a:r>
          <a:r>
            <a:rPr sz="2400" dirty="0"/>
            <a:t> </a:t>
          </a:r>
          <a:r>
            <a:rPr sz="2400" dirty="0" err="1"/>
            <a:t>tinklų</a:t>
          </a:r>
          <a:r>
            <a:rPr sz="2400" dirty="0"/>
            <a:t> </a:t>
          </a:r>
          <a:r>
            <a:rPr sz="2400" dirty="0" err="1"/>
            <a:t>kūrimas</a:t>
          </a:r>
          <a:endParaRPr sz="2400" dirty="0"/>
        </a:p>
      </dgm:t>
    </dgm:pt>
    <dgm:pt modelId="{D84C207A-D61D-4CD8-9C53-8C289F0A8841}" type="parTrans" cxnId="{9DAA5381-6F64-418F-A3D7-FD0C4F85151E}">
      <dgm:prSet/>
      <dgm:spPr/>
      <dgm:t>
        <a:bodyPr/>
        <a:lstStyle/>
        <a:p>
          <a:endParaRPr/>
        </a:p>
      </dgm:t>
    </dgm:pt>
    <dgm:pt modelId="{504F9AB9-1D33-48F1-BF0B-1983B99C49D3}" type="sibTrans" cxnId="{9DAA5381-6F64-418F-A3D7-FD0C4F85151E}">
      <dgm:prSet/>
      <dgm:spPr/>
      <dgm:t>
        <a:bodyPr/>
        <a:lstStyle/>
        <a:p>
          <a:endParaRPr/>
        </a:p>
      </dgm:t>
    </dgm:pt>
    <dgm:pt modelId="{5109764E-BFDF-4420-AB7F-092FFBF0C857}">
      <dgm:prSet custT="1"/>
      <dgm:spPr>
        <a:solidFill>
          <a:srgbClr val="92D050"/>
        </a:solidFill>
      </dgm:spPr>
      <dgm:t>
        <a:bodyPr/>
        <a:lstStyle/>
        <a:p>
          <a:pPr>
            <a:defRPr sz="2800"/>
          </a:pPr>
          <a:r>
            <a:rPr sz="2400" dirty="0" err="1"/>
            <a:t>Metodinė</a:t>
          </a:r>
          <a:r>
            <a:rPr sz="2400" dirty="0"/>
            <a:t> </a:t>
          </a:r>
          <a:r>
            <a:rPr sz="2400" dirty="0" err="1"/>
            <a:t>parama</a:t>
          </a:r>
          <a:endParaRPr sz="2400" dirty="0"/>
        </a:p>
      </dgm:t>
    </dgm:pt>
    <dgm:pt modelId="{4CB04F8B-C4B5-46BA-8D6F-83F3F7C86AC7}" type="parTrans" cxnId="{5D6297C0-9824-4915-B7DA-21E7EE37F79E}">
      <dgm:prSet/>
      <dgm:spPr/>
      <dgm:t>
        <a:bodyPr/>
        <a:lstStyle/>
        <a:p>
          <a:endParaRPr/>
        </a:p>
      </dgm:t>
    </dgm:pt>
    <dgm:pt modelId="{A4EC3124-1EEB-43A0-A30B-75AE39D8DE84}" type="sibTrans" cxnId="{5D6297C0-9824-4915-B7DA-21E7EE37F79E}">
      <dgm:prSet/>
      <dgm:spPr/>
      <dgm:t>
        <a:bodyPr/>
        <a:lstStyle/>
        <a:p>
          <a:endParaRPr/>
        </a:p>
      </dgm:t>
    </dgm:pt>
    <dgm:pt modelId="{F9B014F3-687B-4B4D-86F0-70577B8EF127}">
      <dgm:prSet custT="1"/>
      <dgm:spPr>
        <a:solidFill>
          <a:schemeClr val="accent4">
            <a:lumMod val="75000"/>
          </a:schemeClr>
        </a:solidFill>
      </dgm:spPr>
      <dgm:t>
        <a:bodyPr/>
        <a:lstStyle/>
        <a:p>
          <a:pPr>
            <a:defRPr sz="2800"/>
          </a:pPr>
          <a:r>
            <a:rPr lang="lt-LT" sz="2400" dirty="0"/>
            <a:t>Komunikacija „Informuokite ES“</a:t>
          </a:r>
          <a:endParaRPr sz="2400" dirty="0"/>
        </a:p>
      </dgm:t>
    </dgm:pt>
    <dgm:pt modelId="{A4CB9BD6-46B9-4007-B8D2-C1E0BE0F38E6}" type="parTrans" cxnId="{DBEF6B81-2E55-4445-A4E2-753908764B78}">
      <dgm:prSet/>
      <dgm:spPr/>
      <dgm:t>
        <a:bodyPr/>
        <a:lstStyle/>
        <a:p>
          <a:endParaRPr/>
        </a:p>
      </dgm:t>
    </dgm:pt>
    <dgm:pt modelId="{D8CDD2DE-EDCE-4C60-BBE2-0A0C00850383}" type="sibTrans" cxnId="{DBEF6B81-2E55-4445-A4E2-753908764B78}">
      <dgm:prSet/>
      <dgm:spPr/>
      <dgm:t>
        <a:bodyPr/>
        <a:lstStyle/>
        <a:p>
          <a:endParaRPr/>
        </a:p>
      </dgm:t>
    </dgm:pt>
    <dgm:pt modelId="{41155C82-2BB3-4F0F-B196-F0E8C0AF5EFF}">
      <dgm:prSet custT="1"/>
      <dgm:spPr/>
      <dgm:t>
        <a:bodyPr/>
        <a:lstStyle/>
        <a:p>
          <a:pPr>
            <a:defRPr sz="2800" i="1"/>
          </a:pPr>
          <a:r>
            <a:rPr sz="2400"/>
            <a:t>Pagalbinės užduotys</a:t>
          </a:r>
        </a:p>
      </dgm:t>
    </dgm:pt>
    <dgm:pt modelId="{F4A42E30-D097-4E33-9C2C-0BB0F589A41E}" type="parTrans" cxnId="{8AE5161C-4C5B-411A-8B2D-3002CA25EAE3}">
      <dgm:prSet/>
      <dgm:spPr/>
      <dgm:t>
        <a:bodyPr/>
        <a:lstStyle/>
        <a:p>
          <a:endParaRPr/>
        </a:p>
      </dgm:t>
    </dgm:pt>
    <dgm:pt modelId="{638709DF-706A-4AC2-9E8A-464BF8756BEF}" type="sibTrans" cxnId="{8AE5161C-4C5B-411A-8B2D-3002CA25EAE3}">
      <dgm:prSet/>
      <dgm:spPr/>
      <dgm:t>
        <a:bodyPr/>
        <a:lstStyle/>
        <a:p>
          <a:endParaRPr/>
        </a:p>
      </dgm:t>
    </dgm:pt>
    <dgm:pt modelId="{8A8E85CA-31ED-4CB2-9461-82394F3FB66A}">
      <dgm:prSet phldrT="[Text]" custT="1"/>
      <dgm:spPr>
        <a:solidFill>
          <a:schemeClr val="accent4">
            <a:lumMod val="75000"/>
          </a:schemeClr>
        </a:solidFill>
      </dgm:spPr>
      <dgm:t>
        <a:bodyPr/>
        <a:lstStyle/>
        <a:p>
          <a:pPr>
            <a:defRPr sz="2800"/>
          </a:pPr>
          <a:r>
            <a:rPr sz="2400"/>
            <a:t>Valdymas</a:t>
          </a:r>
        </a:p>
      </dgm:t>
    </dgm:pt>
    <dgm:pt modelId="{2AEB0B22-6571-4E48-8CD9-6379778EF0FD}" type="sibTrans" cxnId="{2CA7F295-DBD6-47E8-BB6B-1CC8EC91C4E3}">
      <dgm:prSet/>
      <dgm:spPr/>
      <dgm:t>
        <a:bodyPr/>
        <a:lstStyle/>
        <a:p>
          <a:endParaRPr/>
        </a:p>
      </dgm:t>
    </dgm:pt>
    <dgm:pt modelId="{8FA864BA-CDE4-4AF3-AC31-EC0632CC8BB9}" type="parTrans" cxnId="{2CA7F295-DBD6-47E8-BB6B-1CC8EC91C4E3}">
      <dgm:prSet/>
      <dgm:spPr/>
      <dgm:t>
        <a:bodyPr/>
        <a:lstStyle/>
        <a:p>
          <a:endParaRPr/>
        </a:p>
      </dgm:t>
    </dgm:pt>
    <dgm:pt modelId="{B209783F-B67D-4D84-BDE4-474C37378196}">
      <dgm:prSet custT="1"/>
      <dgm:spPr>
        <a:solidFill>
          <a:schemeClr val="accent5">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sz="2800"/>
          </a:pPr>
          <a:r>
            <a:rPr sz="2400"/>
            <a:t>Gebėjimų stiprinimas</a:t>
          </a:r>
        </a:p>
      </dgm:t>
    </dgm:pt>
    <dgm:pt modelId="{B7D2DE20-0679-4C4D-9FA2-9521E71AD85B}" type="sibTrans" cxnId="{93EAEB5B-E53F-4ED7-834C-4FCE5E4D6516}">
      <dgm:prSet/>
      <dgm:spPr/>
      <dgm:t>
        <a:bodyPr/>
        <a:lstStyle/>
        <a:p>
          <a:endParaRPr/>
        </a:p>
      </dgm:t>
    </dgm:pt>
    <dgm:pt modelId="{4344897E-82F5-42A4-9D87-B97C91249B99}" type="parTrans" cxnId="{93EAEB5B-E53F-4ED7-834C-4FCE5E4D6516}">
      <dgm:prSet/>
      <dgm:spPr/>
      <dgm:t>
        <a:bodyPr/>
        <a:lstStyle/>
        <a:p>
          <a:endParaRPr/>
        </a:p>
      </dgm:t>
    </dgm:pt>
    <dgm:pt modelId="{699D470A-6356-4F7D-9BE6-1D62B98C8ED8}" type="pres">
      <dgm:prSet presAssocID="{45F97378-99C5-4F7E-A1E2-21F83BBB7973}" presName="diagram" presStyleCnt="0">
        <dgm:presLayoutVars>
          <dgm:dir/>
          <dgm:resizeHandles val="exact"/>
        </dgm:presLayoutVars>
      </dgm:prSet>
      <dgm:spPr/>
    </dgm:pt>
    <dgm:pt modelId="{F9C0F2F3-9D60-4ED2-BC67-F2806DBB3059}" type="pres">
      <dgm:prSet presAssocID="{8A8E85CA-31ED-4CB2-9461-82394F3FB66A}" presName="node" presStyleLbl="node1" presStyleIdx="0" presStyleCnt="9" custScaleX="133337" custScaleY="147824" custLinFactNeighborX="-35837" custLinFactNeighborY="185">
        <dgm:presLayoutVars>
          <dgm:bulletEnabled val="1"/>
        </dgm:presLayoutVars>
      </dgm:prSet>
      <dgm:spPr/>
    </dgm:pt>
    <dgm:pt modelId="{117B223C-035D-4DA9-BFF0-481073B4E6E7}" type="pres">
      <dgm:prSet presAssocID="{2AEB0B22-6571-4E48-8CD9-6379778EF0FD}" presName="sibTrans" presStyleCnt="0"/>
      <dgm:spPr/>
    </dgm:pt>
    <dgm:pt modelId="{60210971-D06D-4E17-AFB6-44081B994B7C}" type="pres">
      <dgm:prSet presAssocID="{2AEE6099-FC18-4EF1-A298-49A7968A6564}" presName="node" presStyleLbl="node1" presStyleIdx="1" presStyleCnt="9" custScaleX="148474" custScaleY="151014" custLinFactNeighborX="-10516" custLinFactNeighborY="593">
        <dgm:presLayoutVars>
          <dgm:bulletEnabled val="1"/>
        </dgm:presLayoutVars>
      </dgm:prSet>
      <dgm:spPr/>
    </dgm:pt>
    <dgm:pt modelId="{B198F4D5-8B00-4105-8B8F-F861FF1340ED}" type="pres">
      <dgm:prSet presAssocID="{E635A2BD-FC7F-44F5-92EC-FFB7001C8642}" presName="sibTrans" presStyleCnt="0"/>
      <dgm:spPr/>
    </dgm:pt>
    <dgm:pt modelId="{70090017-28DB-4783-9BA7-0DECE8DB63CF}" type="pres">
      <dgm:prSet presAssocID="{3F1DFC41-1838-42DE-80B2-7388969A43A0}" presName="node" presStyleLbl="node1" presStyleIdx="2" presStyleCnt="9" custScaleX="136272" custScaleY="146268">
        <dgm:presLayoutVars>
          <dgm:bulletEnabled val="1"/>
        </dgm:presLayoutVars>
      </dgm:prSet>
      <dgm:spPr/>
    </dgm:pt>
    <dgm:pt modelId="{330071FB-2792-4C18-8D47-55B823744FFD}" type="pres">
      <dgm:prSet presAssocID="{0DADC435-07C8-4356-9BB6-42D56B06E3EA}" presName="sibTrans" presStyleCnt="0"/>
      <dgm:spPr/>
    </dgm:pt>
    <dgm:pt modelId="{0C0234DB-A673-4590-999E-580E6BB14AE6}" type="pres">
      <dgm:prSet presAssocID="{5109764E-BFDF-4420-AB7F-092FFBF0C857}" presName="node" presStyleLbl="node1" presStyleIdx="3" presStyleCnt="9" custScaleX="153404" custScaleY="150031" custLinFactNeighborX="12042" custLinFactNeighborY="-492">
        <dgm:presLayoutVars>
          <dgm:bulletEnabled val="1"/>
        </dgm:presLayoutVars>
      </dgm:prSet>
      <dgm:spPr/>
    </dgm:pt>
    <dgm:pt modelId="{3C57ECBF-301D-440D-A0C7-F483BA7A4D2B}" type="pres">
      <dgm:prSet presAssocID="{A4EC3124-1EEB-43A0-A30B-75AE39D8DE84}" presName="sibTrans" presStyleCnt="0"/>
      <dgm:spPr/>
    </dgm:pt>
    <dgm:pt modelId="{296B6EA1-713B-49CF-9C07-87C097D49B36}" type="pres">
      <dgm:prSet presAssocID="{2A73F1D4-00EC-495B-8677-104AF1B5983B}" presName="node" presStyleLbl="node1" presStyleIdx="4" presStyleCnt="9" custScaleX="135147" custScaleY="152561" custLinFactNeighborX="-21854">
        <dgm:presLayoutVars>
          <dgm:bulletEnabled val="1"/>
        </dgm:presLayoutVars>
      </dgm:prSet>
      <dgm:spPr/>
    </dgm:pt>
    <dgm:pt modelId="{0411B9DD-46D9-4275-BECB-24A58C5471BF}" type="pres">
      <dgm:prSet presAssocID="{4DD5F0C3-CD6E-4533-9D03-6F06C7551B0B}" presName="sibTrans" presStyleCnt="0"/>
      <dgm:spPr/>
    </dgm:pt>
    <dgm:pt modelId="{C7DBA926-D62A-484D-9681-373E76DEEC4F}" type="pres">
      <dgm:prSet presAssocID="{B209783F-B67D-4D84-BDE4-474C37378196}" presName="node" presStyleLbl="node1" presStyleIdx="5" presStyleCnt="9" custScaleX="146409" custScaleY="149779" custLinFactNeighborX="-7540" custLinFactNeighborY="2966">
        <dgm:presLayoutVars>
          <dgm:bulletEnabled val="1"/>
        </dgm:presLayoutVars>
      </dgm:prSet>
      <dgm:spPr/>
    </dgm:pt>
    <dgm:pt modelId="{BCAA8E2D-492E-46DB-9B7F-69027689931A}" type="pres">
      <dgm:prSet presAssocID="{B7D2DE20-0679-4C4D-9FA2-9521E71AD85B}" presName="sibTrans" presStyleCnt="0"/>
      <dgm:spPr/>
    </dgm:pt>
    <dgm:pt modelId="{4CF4B8E1-44FF-4CAE-AB47-F8E439529783}" type="pres">
      <dgm:prSet presAssocID="{99574F48-1DF9-451F-B036-5BA20D9BA981}" presName="node" presStyleLbl="node1" presStyleIdx="6" presStyleCnt="9" custScaleX="139613" custScaleY="146962" custLinFactNeighborX="4272" custLinFactNeighborY="1780">
        <dgm:presLayoutVars>
          <dgm:bulletEnabled val="1"/>
        </dgm:presLayoutVars>
      </dgm:prSet>
      <dgm:spPr/>
    </dgm:pt>
    <dgm:pt modelId="{240864EE-4836-4A53-904B-13B6EFB84E82}" type="pres">
      <dgm:prSet presAssocID="{504F9AB9-1D33-48F1-BF0B-1983B99C49D3}" presName="sibTrans" presStyleCnt="0"/>
      <dgm:spPr/>
    </dgm:pt>
    <dgm:pt modelId="{96F59360-FBC3-4506-842B-46B6013EEDA5}" type="pres">
      <dgm:prSet presAssocID="{F9B014F3-687B-4B4D-86F0-70577B8EF127}" presName="node" presStyleLbl="node1" presStyleIdx="7" presStyleCnt="9" custScaleX="161230" custScaleY="144955" custLinFactNeighborX="18834" custLinFactNeighborY="3063">
        <dgm:presLayoutVars>
          <dgm:bulletEnabled val="1"/>
        </dgm:presLayoutVars>
      </dgm:prSet>
      <dgm:spPr/>
    </dgm:pt>
    <dgm:pt modelId="{2AE84BF9-105A-4F25-8C38-CC12588141C8}" type="pres">
      <dgm:prSet presAssocID="{D8CDD2DE-EDCE-4C60-BBE2-0A0C00850383}" presName="sibTrans" presStyleCnt="0"/>
      <dgm:spPr/>
    </dgm:pt>
    <dgm:pt modelId="{1F8BB0DA-61F3-4EBE-9811-EB51809BA526}" type="pres">
      <dgm:prSet presAssocID="{41155C82-2BB3-4F0F-B196-F0E8C0AF5EFF}" presName="node" presStyleLbl="node1" presStyleIdx="8" presStyleCnt="9" custScaleX="249124" custScaleY="133207" custLinFactNeighborX="-2136" custLinFactNeighborY="-1780">
        <dgm:presLayoutVars>
          <dgm:bulletEnabled val="1"/>
        </dgm:presLayoutVars>
      </dgm:prSet>
      <dgm:spPr/>
    </dgm:pt>
  </dgm:ptLst>
  <dgm:cxnLst>
    <dgm:cxn modelId="{8AE5161C-4C5B-411A-8B2D-3002CA25EAE3}" srcId="{45F97378-99C5-4F7E-A1E2-21F83BBB7973}" destId="{41155C82-2BB3-4F0F-B196-F0E8C0AF5EFF}" srcOrd="8" destOrd="0" parTransId="{F4A42E30-D097-4E33-9C2C-0BB0F589A41E}" sibTransId="{638709DF-706A-4AC2-9E8A-464BF8756BEF}"/>
    <dgm:cxn modelId="{DD7B4C1D-4721-417C-A678-50DA5EF9FF13}" type="presOf" srcId="{99574F48-1DF9-451F-B036-5BA20D9BA981}" destId="{4CF4B8E1-44FF-4CAE-AB47-F8E439529783}" srcOrd="0" destOrd="0" presId="urn:microsoft.com/office/officeart/2005/8/layout/default"/>
    <dgm:cxn modelId="{CF4AE629-201B-4463-93E6-4725367C65CC}" type="presOf" srcId="{41155C82-2BB3-4F0F-B196-F0E8C0AF5EFF}" destId="{1F8BB0DA-61F3-4EBE-9811-EB51809BA526}" srcOrd="0" destOrd="0" presId="urn:microsoft.com/office/officeart/2005/8/layout/default"/>
    <dgm:cxn modelId="{93EAEB5B-E53F-4ED7-834C-4FCE5E4D6516}" srcId="{45F97378-99C5-4F7E-A1E2-21F83BBB7973}" destId="{B209783F-B67D-4D84-BDE4-474C37378196}" srcOrd="5" destOrd="0" parTransId="{4344897E-82F5-42A4-9D87-B97C91249B99}" sibTransId="{B7D2DE20-0679-4C4D-9FA2-9521E71AD85B}"/>
    <dgm:cxn modelId="{92A5675C-E3D5-416B-8AA0-F3A8E47B414B}" type="presOf" srcId="{3F1DFC41-1838-42DE-80B2-7388969A43A0}" destId="{70090017-28DB-4783-9BA7-0DECE8DB63CF}" srcOrd="0" destOrd="0" presId="urn:microsoft.com/office/officeart/2005/8/layout/default"/>
    <dgm:cxn modelId="{15DEB25C-1158-42DA-B4EB-D833BE20FB8A}" type="presOf" srcId="{45F97378-99C5-4F7E-A1E2-21F83BBB7973}" destId="{699D470A-6356-4F7D-9BE6-1D62B98C8ED8}" srcOrd="0" destOrd="0" presId="urn:microsoft.com/office/officeart/2005/8/layout/default"/>
    <dgm:cxn modelId="{9F5CA24B-9AA8-4D88-AD17-F8D2097666D3}" srcId="{45F97378-99C5-4F7E-A1E2-21F83BBB7973}" destId="{2A73F1D4-00EC-495B-8677-104AF1B5983B}" srcOrd="4" destOrd="0" parTransId="{21AB3BE2-E5A2-469E-8E2F-4F4EF76264B7}" sibTransId="{4DD5F0C3-CD6E-4533-9D03-6F06C7551B0B}"/>
    <dgm:cxn modelId="{2AEA7B6C-0FE2-4F4C-BEDC-4FF9848B3EFD}" type="presOf" srcId="{2A73F1D4-00EC-495B-8677-104AF1B5983B}" destId="{296B6EA1-713B-49CF-9C07-87C097D49B36}" srcOrd="0" destOrd="0" presId="urn:microsoft.com/office/officeart/2005/8/layout/default"/>
    <dgm:cxn modelId="{5331EA6D-AB8C-4519-9AAF-BEE2712CA5AF}" type="presOf" srcId="{B209783F-B67D-4D84-BDE4-474C37378196}" destId="{C7DBA926-D62A-484D-9681-373E76DEEC4F}" srcOrd="0" destOrd="0" presId="urn:microsoft.com/office/officeart/2005/8/layout/default"/>
    <dgm:cxn modelId="{DBEF6B81-2E55-4445-A4E2-753908764B78}" srcId="{45F97378-99C5-4F7E-A1E2-21F83BBB7973}" destId="{F9B014F3-687B-4B4D-86F0-70577B8EF127}" srcOrd="7" destOrd="0" parTransId="{A4CB9BD6-46B9-4007-B8D2-C1E0BE0F38E6}" sibTransId="{D8CDD2DE-EDCE-4C60-BBE2-0A0C00850383}"/>
    <dgm:cxn modelId="{9DAA5381-6F64-418F-A3D7-FD0C4F85151E}" srcId="{45F97378-99C5-4F7E-A1E2-21F83BBB7973}" destId="{99574F48-1DF9-451F-B036-5BA20D9BA981}" srcOrd="6" destOrd="0" parTransId="{D84C207A-D61D-4CD8-9C53-8C289F0A8841}" sibTransId="{504F9AB9-1D33-48F1-BF0B-1983B99C49D3}"/>
    <dgm:cxn modelId="{07269089-5D30-41E0-AFB6-CC713F77B989}" type="presOf" srcId="{8A8E85CA-31ED-4CB2-9461-82394F3FB66A}" destId="{F9C0F2F3-9D60-4ED2-BC67-F2806DBB3059}" srcOrd="0" destOrd="0" presId="urn:microsoft.com/office/officeart/2005/8/layout/default"/>
    <dgm:cxn modelId="{A6F7E191-0B0C-44F1-B8DD-46CFAB14CAA3}" srcId="{45F97378-99C5-4F7E-A1E2-21F83BBB7973}" destId="{3F1DFC41-1838-42DE-80B2-7388969A43A0}" srcOrd="2" destOrd="0" parTransId="{D0511FB7-58CF-4255-A547-7B582CB05573}" sibTransId="{0DADC435-07C8-4356-9BB6-42D56B06E3EA}"/>
    <dgm:cxn modelId="{78196295-EA3E-4024-808A-BD1DFF2ECC5B}" srcId="{45F97378-99C5-4F7E-A1E2-21F83BBB7973}" destId="{2AEE6099-FC18-4EF1-A298-49A7968A6564}" srcOrd="1" destOrd="0" parTransId="{CA33CB9A-D14B-40D9-AEC2-FF43736725CB}" sibTransId="{E635A2BD-FC7F-44F5-92EC-FFB7001C8642}"/>
    <dgm:cxn modelId="{2CA7F295-DBD6-47E8-BB6B-1CC8EC91C4E3}" srcId="{45F97378-99C5-4F7E-A1E2-21F83BBB7973}" destId="{8A8E85CA-31ED-4CB2-9461-82394F3FB66A}" srcOrd="0" destOrd="0" parTransId="{8FA864BA-CDE4-4AF3-AC31-EC0632CC8BB9}" sibTransId="{2AEB0B22-6571-4E48-8CD9-6379778EF0FD}"/>
    <dgm:cxn modelId="{75050F96-2937-4063-AE34-EB080CBA6EFC}" type="presOf" srcId="{2AEE6099-FC18-4EF1-A298-49A7968A6564}" destId="{60210971-D06D-4E17-AFB6-44081B994B7C}" srcOrd="0" destOrd="0" presId="urn:microsoft.com/office/officeart/2005/8/layout/default"/>
    <dgm:cxn modelId="{5D6297C0-9824-4915-B7DA-21E7EE37F79E}" srcId="{45F97378-99C5-4F7E-A1E2-21F83BBB7973}" destId="{5109764E-BFDF-4420-AB7F-092FFBF0C857}" srcOrd="3" destOrd="0" parTransId="{4CB04F8B-C4B5-46BA-8D6F-83F3F7C86AC7}" sibTransId="{A4EC3124-1EEB-43A0-A30B-75AE39D8DE84}"/>
    <dgm:cxn modelId="{EF467ACD-87F0-470C-91D7-DCA8874EE8D6}" type="presOf" srcId="{5109764E-BFDF-4420-AB7F-092FFBF0C857}" destId="{0C0234DB-A673-4590-999E-580E6BB14AE6}" srcOrd="0" destOrd="0" presId="urn:microsoft.com/office/officeart/2005/8/layout/default"/>
    <dgm:cxn modelId="{4ED098FF-F13C-48C2-B6CC-9EF1E935C2E2}" type="presOf" srcId="{F9B014F3-687B-4B4D-86F0-70577B8EF127}" destId="{96F59360-FBC3-4506-842B-46B6013EEDA5}" srcOrd="0" destOrd="0" presId="urn:microsoft.com/office/officeart/2005/8/layout/default"/>
    <dgm:cxn modelId="{3F2B8C35-08C1-4244-9E21-56702D805B8A}" type="presParOf" srcId="{699D470A-6356-4F7D-9BE6-1D62B98C8ED8}" destId="{F9C0F2F3-9D60-4ED2-BC67-F2806DBB3059}" srcOrd="0" destOrd="0" presId="urn:microsoft.com/office/officeart/2005/8/layout/default"/>
    <dgm:cxn modelId="{CA779E22-4B55-482E-80EE-C31FCB5F064A}" type="presParOf" srcId="{699D470A-6356-4F7D-9BE6-1D62B98C8ED8}" destId="{117B223C-035D-4DA9-BFF0-481073B4E6E7}" srcOrd="1" destOrd="0" presId="urn:microsoft.com/office/officeart/2005/8/layout/default"/>
    <dgm:cxn modelId="{0FD18B28-9818-42AA-A07F-2C058C93359C}" type="presParOf" srcId="{699D470A-6356-4F7D-9BE6-1D62B98C8ED8}" destId="{60210971-D06D-4E17-AFB6-44081B994B7C}" srcOrd="2" destOrd="0" presId="urn:microsoft.com/office/officeart/2005/8/layout/default"/>
    <dgm:cxn modelId="{A48934E5-E3BA-43F6-9846-CA4301CFB60C}" type="presParOf" srcId="{699D470A-6356-4F7D-9BE6-1D62B98C8ED8}" destId="{B198F4D5-8B00-4105-8B8F-F861FF1340ED}" srcOrd="3" destOrd="0" presId="urn:microsoft.com/office/officeart/2005/8/layout/default"/>
    <dgm:cxn modelId="{DC1656AF-5DA2-4436-9D2C-57134E64EA5A}" type="presParOf" srcId="{699D470A-6356-4F7D-9BE6-1D62B98C8ED8}" destId="{70090017-28DB-4783-9BA7-0DECE8DB63CF}" srcOrd="4" destOrd="0" presId="urn:microsoft.com/office/officeart/2005/8/layout/default"/>
    <dgm:cxn modelId="{B4CC3B74-D617-4DD0-A9EC-ECFBFA9C4E48}" type="presParOf" srcId="{699D470A-6356-4F7D-9BE6-1D62B98C8ED8}" destId="{330071FB-2792-4C18-8D47-55B823744FFD}" srcOrd="5" destOrd="0" presId="urn:microsoft.com/office/officeart/2005/8/layout/default"/>
    <dgm:cxn modelId="{6F8829A5-5322-47BE-AF65-DADB255E3FB3}" type="presParOf" srcId="{699D470A-6356-4F7D-9BE6-1D62B98C8ED8}" destId="{0C0234DB-A673-4590-999E-580E6BB14AE6}" srcOrd="6" destOrd="0" presId="urn:microsoft.com/office/officeart/2005/8/layout/default"/>
    <dgm:cxn modelId="{6193D6A5-2D58-481F-BF9F-59C95D2969C8}" type="presParOf" srcId="{699D470A-6356-4F7D-9BE6-1D62B98C8ED8}" destId="{3C57ECBF-301D-440D-A0C7-F483BA7A4D2B}" srcOrd="7" destOrd="0" presId="urn:microsoft.com/office/officeart/2005/8/layout/default"/>
    <dgm:cxn modelId="{A61B13BB-B714-4187-84FC-0A65101D2011}" type="presParOf" srcId="{699D470A-6356-4F7D-9BE6-1D62B98C8ED8}" destId="{296B6EA1-713B-49CF-9C07-87C097D49B36}" srcOrd="8" destOrd="0" presId="urn:microsoft.com/office/officeart/2005/8/layout/default"/>
    <dgm:cxn modelId="{FAE4AF9D-096A-47CC-B610-9A1F7249D111}" type="presParOf" srcId="{699D470A-6356-4F7D-9BE6-1D62B98C8ED8}" destId="{0411B9DD-46D9-4275-BECB-24A58C5471BF}" srcOrd="9" destOrd="0" presId="urn:microsoft.com/office/officeart/2005/8/layout/default"/>
    <dgm:cxn modelId="{C9A31ABE-B9FC-4BD1-B660-5A2CD3E8A98F}" type="presParOf" srcId="{699D470A-6356-4F7D-9BE6-1D62B98C8ED8}" destId="{C7DBA926-D62A-484D-9681-373E76DEEC4F}" srcOrd="10" destOrd="0" presId="urn:microsoft.com/office/officeart/2005/8/layout/default"/>
    <dgm:cxn modelId="{2157C1BA-22F5-4C0F-BA2C-7B4CE3B0D3CC}" type="presParOf" srcId="{699D470A-6356-4F7D-9BE6-1D62B98C8ED8}" destId="{BCAA8E2D-492E-46DB-9B7F-69027689931A}" srcOrd="11" destOrd="0" presId="urn:microsoft.com/office/officeart/2005/8/layout/default"/>
    <dgm:cxn modelId="{1B0693D0-328C-44E2-BF66-EE199068BDA9}" type="presParOf" srcId="{699D470A-6356-4F7D-9BE6-1D62B98C8ED8}" destId="{4CF4B8E1-44FF-4CAE-AB47-F8E439529783}" srcOrd="12" destOrd="0" presId="urn:microsoft.com/office/officeart/2005/8/layout/default"/>
    <dgm:cxn modelId="{6D608C7C-7812-4402-9233-902D3121BBDE}" type="presParOf" srcId="{699D470A-6356-4F7D-9BE6-1D62B98C8ED8}" destId="{240864EE-4836-4A53-904B-13B6EFB84E82}" srcOrd="13" destOrd="0" presId="urn:microsoft.com/office/officeart/2005/8/layout/default"/>
    <dgm:cxn modelId="{0FA271C0-C27B-42DE-B910-DFD57663CCE8}" type="presParOf" srcId="{699D470A-6356-4F7D-9BE6-1D62B98C8ED8}" destId="{96F59360-FBC3-4506-842B-46B6013EEDA5}" srcOrd="14" destOrd="0" presId="urn:microsoft.com/office/officeart/2005/8/layout/default"/>
    <dgm:cxn modelId="{E63556AF-7AFD-4A01-A650-53B9CE325727}" type="presParOf" srcId="{699D470A-6356-4F7D-9BE6-1D62B98C8ED8}" destId="{2AE84BF9-105A-4F25-8C38-CC12588141C8}" srcOrd="15" destOrd="0" presId="urn:microsoft.com/office/officeart/2005/8/layout/default"/>
    <dgm:cxn modelId="{89B786FD-6D4D-40BA-AD0F-01C713A210E1}" type="presParOf" srcId="{699D470A-6356-4F7D-9BE6-1D62B98C8ED8}" destId="{1F8BB0DA-61F3-4EBE-9811-EB51809BA526}"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11B31-9A9B-4F75-A8DC-5F32C3D42A6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a:p>
      </dgm:t>
    </dgm:pt>
    <dgm:pt modelId="{1FB255EC-E963-4A6A-9041-6A6551AB966A}">
      <dgm:prSet phldrT="[Text]"/>
      <dgm:spPr/>
      <dgm:t>
        <a:bodyPr/>
        <a:lstStyle/>
        <a:p>
          <a:pPr algn="l"/>
          <a:r>
            <a:t>Pirminis sektorius </a:t>
          </a:r>
        </a:p>
      </dgm:t>
    </dgm:pt>
    <dgm:pt modelId="{46A695EE-24C5-4234-8A70-E12C8AE21962}" type="parTrans" cxnId="{1D1A8772-8816-4A86-8CAF-92851F44CBF9}">
      <dgm:prSet/>
      <dgm:spPr/>
      <dgm:t>
        <a:bodyPr/>
        <a:lstStyle/>
        <a:p>
          <a:endParaRPr/>
        </a:p>
      </dgm:t>
    </dgm:pt>
    <dgm:pt modelId="{FA4E189D-6F01-43DB-9BB6-0D8152EBB1F6}" type="sibTrans" cxnId="{1D1A8772-8816-4A86-8CAF-92851F44CBF9}">
      <dgm:prSet/>
      <dgm:spPr/>
      <dgm:t>
        <a:bodyPr/>
        <a:lstStyle/>
        <a:p>
          <a:endParaRPr/>
        </a:p>
      </dgm:t>
    </dgm:pt>
    <dgm:pt modelId="{0C9F3A10-E7E3-4661-8C4A-FD0675DF6297}">
      <dgm:prSet phldrT="[Text]"/>
      <dgm:spPr/>
      <dgm:t>
        <a:bodyPr/>
        <a:lstStyle/>
        <a:p>
          <a:pPr algn="l"/>
          <a:r>
            <a:t>Žvejyba </a:t>
          </a:r>
        </a:p>
      </dgm:t>
    </dgm:pt>
    <dgm:pt modelId="{BFBC9D8F-AB1F-408B-B8D2-6918F1E228C7}" type="parTrans" cxnId="{FA638261-C22B-4391-88A2-AB42CA91D694}">
      <dgm:prSet/>
      <dgm:spPr/>
      <dgm:t>
        <a:bodyPr/>
        <a:lstStyle/>
        <a:p>
          <a:endParaRPr/>
        </a:p>
      </dgm:t>
    </dgm:pt>
    <dgm:pt modelId="{E691F196-5AB3-42E2-AD3B-3B7BB78D439D}" type="sibTrans" cxnId="{FA638261-C22B-4391-88A2-AB42CA91D694}">
      <dgm:prSet/>
      <dgm:spPr/>
      <dgm:t>
        <a:bodyPr/>
        <a:lstStyle/>
        <a:p>
          <a:endParaRPr/>
        </a:p>
      </dgm:t>
    </dgm:pt>
    <dgm:pt modelId="{3237D7F2-9547-44F2-B795-D92CBF09D565}">
      <dgm:prSet phldrT="[Text]"/>
      <dgm:spPr/>
      <dgm:t>
        <a:bodyPr/>
        <a:lstStyle/>
        <a:p>
          <a:pPr algn="l"/>
          <a:r>
            <a:t>Akvakultūra </a:t>
          </a:r>
        </a:p>
      </dgm:t>
    </dgm:pt>
    <dgm:pt modelId="{47728D29-501D-4ADA-A56D-DEDA4483375D}" type="parTrans" cxnId="{AB05AA59-FDFE-4FB0-B6F0-C7E32A2678CA}">
      <dgm:prSet/>
      <dgm:spPr/>
      <dgm:t>
        <a:bodyPr/>
        <a:lstStyle/>
        <a:p>
          <a:endParaRPr/>
        </a:p>
      </dgm:t>
    </dgm:pt>
    <dgm:pt modelId="{1A1FFB98-4816-4CA5-8512-2F59D3A25CF0}" type="sibTrans" cxnId="{AB05AA59-FDFE-4FB0-B6F0-C7E32A2678CA}">
      <dgm:prSet/>
      <dgm:spPr/>
      <dgm:t>
        <a:bodyPr/>
        <a:lstStyle/>
        <a:p>
          <a:endParaRPr/>
        </a:p>
      </dgm:t>
    </dgm:pt>
    <dgm:pt modelId="{488F0170-C3D1-453F-852A-B10439C2138D}">
      <dgm:prSet phldrT="[Text]"/>
      <dgm:spPr/>
      <dgm:t>
        <a:bodyPr/>
        <a:lstStyle/>
        <a:p>
          <a:r>
            <a:t>Žuvų produktų perdirbimas </a:t>
          </a:r>
        </a:p>
      </dgm:t>
    </dgm:pt>
    <dgm:pt modelId="{9A03DA0D-621A-4DC6-8E80-D059FBF4D1A9}" type="parTrans" cxnId="{4B30271D-B8F6-4D4C-9E94-FB674CDD4225}">
      <dgm:prSet/>
      <dgm:spPr/>
      <dgm:t>
        <a:bodyPr/>
        <a:lstStyle/>
        <a:p>
          <a:endParaRPr/>
        </a:p>
      </dgm:t>
    </dgm:pt>
    <dgm:pt modelId="{54A479E8-A433-4F45-872C-791BCE47D835}" type="sibTrans" cxnId="{4B30271D-B8F6-4D4C-9E94-FB674CDD4225}">
      <dgm:prSet/>
      <dgm:spPr/>
      <dgm:t>
        <a:bodyPr/>
        <a:lstStyle/>
        <a:p>
          <a:endParaRPr/>
        </a:p>
      </dgm:t>
    </dgm:pt>
    <dgm:pt modelId="{8D6425DF-4C15-482F-8758-C35FBA7BC21D}">
      <dgm:prSet phldrT="[Text]"/>
      <dgm:spPr/>
      <dgm:t>
        <a:bodyPr/>
        <a:lstStyle/>
        <a:p>
          <a:r>
            <a:t>Jūros gėrybių perdirbimas ir konservavimas </a:t>
          </a:r>
        </a:p>
      </dgm:t>
    </dgm:pt>
    <dgm:pt modelId="{D80F58E8-A56C-4BAF-AC41-CB869305894E}" type="parTrans" cxnId="{BB76B35B-101F-41C9-BF55-881ADCBE72BF}">
      <dgm:prSet/>
      <dgm:spPr/>
      <dgm:t>
        <a:bodyPr/>
        <a:lstStyle/>
        <a:p>
          <a:endParaRPr/>
        </a:p>
      </dgm:t>
    </dgm:pt>
    <dgm:pt modelId="{37D49A26-E718-49AA-8962-BD365845C355}" type="sibTrans" cxnId="{BB76B35B-101F-41C9-BF55-881ADCBE72BF}">
      <dgm:prSet/>
      <dgm:spPr/>
      <dgm:t>
        <a:bodyPr/>
        <a:lstStyle/>
        <a:p>
          <a:endParaRPr/>
        </a:p>
      </dgm:t>
    </dgm:pt>
    <dgm:pt modelId="{426C7166-12D8-4BC3-8DFA-006506ADBEE2}">
      <dgm:prSet phldrT="[Text]"/>
      <dgm:spPr/>
      <dgm:t>
        <a:bodyPr/>
        <a:lstStyle/>
        <a:p>
          <a:r>
            <a:t>Kiti maisto produktai </a:t>
          </a:r>
        </a:p>
      </dgm:t>
    </dgm:pt>
    <dgm:pt modelId="{AD3F0FD9-6DAB-431D-9088-8761EB05FE0A}" type="parTrans" cxnId="{AFA23AE8-AE7E-4105-A381-EB179DE1F140}">
      <dgm:prSet/>
      <dgm:spPr/>
      <dgm:t>
        <a:bodyPr/>
        <a:lstStyle/>
        <a:p>
          <a:endParaRPr/>
        </a:p>
      </dgm:t>
    </dgm:pt>
    <dgm:pt modelId="{D1CCE46C-3DA0-49CB-A50D-19623501A126}" type="sibTrans" cxnId="{AFA23AE8-AE7E-4105-A381-EB179DE1F140}">
      <dgm:prSet/>
      <dgm:spPr/>
      <dgm:t>
        <a:bodyPr/>
        <a:lstStyle/>
        <a:p>
          <a:endParaRPr/>
        </a:p>
      </dgm:t>
    </dgm:pt>
    <dgm:pt modelId="{AFFADC32-B879-4E73-B1CC-3473EAC54198}">
      <dgm:prSet phldrT="[Text]"/>
      <dgm:spPr/>
      <dgm:t>
        <a:bodyPr/>
        <a:lstStyle/>
        <a:p>
          <a:r>
            <a:t>Žuvų produktų platinimas </a:t>
          </a:r>
        </a:p>
      </dgm:t>
    </dgm:pt>
    <dgm:pt modelId="{A1B2C666-EEEA-45C7-AC7A-F032825BE6FF}" type="parTrans" cxnId="{AC8B23BF-2BB5-4375-812D-F689612B72CD}">
      <dgm:prSet/>
      <dgm:spPr/>
      <dgm:t>
        <a:bodyPr/>
        <a:lstStyle/>
        <a:p>
          <a:endParaRPr/>
        </a:p>
      </dgm:t>
    </dgm:pt>
    <dgm:pt modelId="{6F0CC50B-9822-40D8-A347-6AF53CFB7A8F}" type="sibTrans" cxnId="{AC8B23BF-2BB5-4375-812D-F689612B72CD}">
      <dgm:prSet/>
      <dgm:spPr/>
      <dgm:t>
        <a:bodyPr/>
        <a:lstStyle/>
        <a:p>
          <a:endParaRPr/>
        </a:p>
      </dgm:t>
    </dgm:pt>
    <dgm:pt modelId="{BA47AAF2-BCD2-40B1-BE39-254EF734DCAE}">
      <dgm:prSet phldrT="[Text]"/>
      <dgm:spPr/>
      <dgm:t>
        <a:bodyPr/>
        <a:lstStyle/>
        <a:p>
          <a:r>
            <a:t>Jūros gėrybių mažmeninė ir didmeninė prekyba</a:t>
          </a:r>
        </a:p>
      </dgm:t>
    </dgm:pt>
    <dgm:pt modelId="{8CD488A0-023D-4D22-B3BD-50DB91E277F2}" type="parTrans" cxnId="{E90CF004-74BD-4F59-9FDF-E672052921D3}">
      <dgm:prSet/>
      <dgm:spPr/>
      <dgm:t>
        <a:bodyPr/>
        <a:lstStyle/>
        <a:p>
          <a:endParaRPr/>
        </a:p>
      </dgm:t>
    </dgm:pt>
    <dgm:pt modelId="{B8B88260-7175-4262-811B-F9CE5CB2F973}" type="sibTrans" cxnId="{E90CF004-74BD-4F59-9FDF-E672052921D3}">
      <dgm:prSet/>
      <dgm:spPr/>
      <dgm:t>
        <a:bodyPr/>
        <a:lstStyle/>
        <a:p>
          <a:endParaRPr/>
        </a:p>
      </dgm:t>
    </dgm:pt>
    <dgm:pt modelId="{BCD4840D-FFC7-4AB6-ADDE-6C8C9613455D}" type="pres">
      <dgm:prSet presAssocID="{AEE11B31-9A9B-4F75-A8DC-5F32C3D42A62}" presName="linear" presStyleCnt="0">
        <dgm:presLayoutVars>
          <dgm:dir/>
          <dgm:resizeHandles val="exact"/>
        </dgm:presLayoutVars>
      </dgm:prSet>
      <dgm:spPr/>
    </dgm:pt>
    <dgm:pt modelId="{036B3C6C-D2C7-461D-90BF-3246AAA69EA3}" type="pres">
      <dgm:prSet presAssocID="{1FB255EC-E963-4A6A-9041-6A6551AB966A}" presName="comp" presStyleCnt="0"/>
      <dgm:spPr/>
    </dgm:pt>
    <dgm:pt modelId="{840B802E-9E65-4845-9842-A0401FEECE4E}" type="pres">
      <dgm:prSet presAssocID="{1FB255EC-E963-4A6A-9041-6A6551AB966A}" presName="box" presStyleLbl="node1" presStyleIdx="0" presStyleCnt="3"/>
      <dgm:spPr/>
    </dgm:pt>
    <dgm:pt modelId="{41831C9B-95C4-44F5-BBCE-68A931337833}" type="pres">
      <dgm:prSet presAssocID="{1FB255EC-E963-4A6A-9041-6A6551AB966A}" presName="img" presStyleLbl="fgImgPlac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pt>
    <dgm:pt modelId="{352C2CF0-B3C0-4497-A324-2DE53C56A4A3}" type="pres">
      <dgm:prSet presAssocID="{1FB255EC-E963-4A6A-9041-6A6551AB966A}" presName="text" presStyleLbl="node1" presStyleIdx="0" presStyleCnt="3">
        <dgm:presLayoutVars>
          <dgm:bulletEnabled val="1"/>
        </dgm:presLayoutVars>
      </dgm:prSet>
      <dgm:spPr/>
    </dgm:pt>
    <dgm:pt modelId="{1D9E49E0-7E33-491D-A9E1-AEB285C73D80}" type="pres">
      <dgm:prSet presAssocID="{FA4E189D-6F01-43DB-9BB6-0D8152EBB1F6}" presName="spacer" presStyleCnt="0"/>
      <dgm:spPr/>
    </dgm:pt>
    <dgm:pt modelId="{5269712A-E442-49FC-8D87-7A4C13EF8220}" type="pres">
      <dgm:prSet presAssocID="{488F0170-C3D1-453F-852A-B10439C2138D}" presName="comp" presStyleCnt="0"/>
      <dgm:spPr/>
    </dgm:pt>
    <dgm:pt modelId="{20BA4FBC-825B-469A-AB35-E34FDB9AB81C}" type="pres">
      <dgm:prSet presAssocID="{488F0170-C3D1-453F-852A-B10439C2138D}" presName="box" presStyleLbl="node1" presStyleIdx="1" presStyleCnt="3"/>
      <dgm:spPr/>
    </dgm:pt>
    <dgm:pt modelId="{7719CDE3-D856-48DE-A002-86791EF26F56}" type="pres">
      <dgm:prSet presAssocID="{488F0170-C3D1-453F-852A-B10439C2138D}"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 modelId="{78E50B51-72D9-4B72-8888-D3C0233D6276}" type="pres">
      <dgm:prSet presAssocID="{488F0170-C3D1-453F-852A-B10439C2138D}" presName="text" presStyleLbl="node1" presStyleIdx="1" presStyleCnt="3">
        <dgm:presLayoutVars>
          <dgm:bulletEnabled val="1"/>
        </dgm:presLayoutVars>
      </dgm:prSet>
      <dgm:spPr/>
    </dgm:pt>
    <dgm:pt modelId="{25D69259-0F8D-4D5F-AEEB-DF8D0752CB18}" type="pres">
      <dgm:prSet presAssocID="{54A479E8-A433-4F45-872C-791BCE47D835}" presName="spacer" presStyleCnt="0"/>
      <dgm:spPr/>
    </dgm:pt>
    <dgm:pt modelId="{A740BDC6-9C55-4F23-ABBB-1AF558CCCD3F}" type="pres">
      <dgm:prSet presAssocID="{AFFADC32-B879-4E73-B1CC-3473EAC54198}" presName="comp" presStyleCnt="0"/>
      <dgm:spPr/>
    </dgm:pt>
    <dgm:pt modelId="{75DE0FFA-D1F0-4647-BFF0-60C251A90FF4}" type="pres">
      <dgm:prSet presAssocID="{AFFADC32-B879-4E73-B1CC-3473EAC54198}" presName="box" presStyleLbl="node1" presStyleIdx="2" presStyleCnt="3" custLinFactNeighborX="-738" custLinFactNeighborY="22095"/>
      <dgm:spPr/>
    </dgm:pt>
    <dgm:pt modelId="{267AE832-0F43-46C9-9775-F5C193E573C3}" type="pres">
      <dgm:prSet presAssocID="{AFFADC32-B879-4E73-B1CC-3473EAC54198}"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0F5501BE-8B55-4A9B-A800-091E8B17C036}" type="pres">
      <dgm:prSet presAssocID="{AFFADC32-B879-4E73-B1CC-3473EAC54198}" presName="text" presStyleLbl="node1" presStyleIdx="2" presStyleCnt="3">
        <dgm:presLayoutVars>
          <dgm:bulletEnabled val="1"/>
        </dgm:presLayoutVars>
      </dgm:prSet>
      <dgm:spPr/>
    </dgm:pt>
  </dgm:ptLst>
  <dgm:cxnLst>
    <dgm:cxn modelId="{E90CF004-74BD-4F59-9FDF-E672052921D3}" srcId="{AFFADC32-B879-4E73-B1CC-3473EAC54198}" destId="{BA47AAF2-BCD2-40B1-BE39-254EF734DCAE}" srcOrd="0" destOrd="0" parTransId="{8CD488A0-023D-4D22-B3BD-50DB91E277F2}" sibTransId="{B8B88260-7175-4262-811B-F9CE5CB2F973}"/>
    <dgm:cxn modelId="{A9620A0D-50EA-4540-97D1-D9F1819C8D2F}" type="presOf" srcId="{AEE11B31-9A9B-4F75-A8DC-5F32C3D42A62}" destId="{BCD4840D-FFC7-4AB6-ADDE-6C8C9613455D}" srcOrd="0" destOrd="0" presId="urn:microsoft.com/office/officeart/2005/8/layout/vList4"/>
    <dgm:cxn modelId="{4B30271D-B8F6-4D4C-9E94-FB674CDD4225}" srcId="{AEE11B31-9A9B-4F75-A8DC-5F32C3D42A62}" destId="{488F0170-C3D1-453F-852A-B10439C2138D}" srcOrd="1" destOrd="0" parTransId="{9A03DA0D-621A-4DC6-8E80-D059FBF4D1A9}" sibTransId="{54A479E8-A433-4F45-872C-791BCE47D835}"/>
    <dgm:cxn modelId="{804CA420-AAE2-4499-A09C-92B7BC137F97}" type="presOf" srcId="{AFFADC32-B879-4E73-B1CC-3473EAC54198}" destId="{0F5501BE-8B55-4A9B-A800-091E8B17C036}" srcOrd="1" destOrd="0" presId="urn:microsoft.com/office/officeart/2005/8/layout/vList4"/>
    <dgm:cxn modelId="{1AE1CD24-2E97-4778-B518-89A2664CB3BA}" type="presOf" srcId="{3237D7F2-9547-44F2-B795-D92CBF09D565}" destId="{840B802E-9E65-4845-9842-A0401FEECE4E}" srcOrd="0" destOrd="2" presId="urn:microsoft.com/office/officeart/2005/8/layout/vList4"/>
    <dgm:cxn modelId="{D8FC5F2F-ADAD-4B4A-A16C-86EC8AA265F6}" type="presOf" srcId="{426C7166-12D8-4BC3-8DFA-006506ADBEE2}" destId="{20BA4FBC-825B-469A-AB35-E34FDB9AB81C}" srcOrd="0" destOrd="2" presId="urn:microsoft.com/office/officeart/2005/8/layout/vList4"/>
    <dgm:cxn modelId="{43DB8A3F-4330-46A5-BAB3-005926973230}" type="presOf" srcId="{488F0170-C3D1-453F-852A-B10439C2138D}" destId="{78E50B51-72D9-4B72-8888-D3C0233D6276}" srcOrd="1" destOrd="0" presId="urn:microsoft.com/office/officeart/2005/8/layout/vList4"/>
    <dgm:cxn modelId="{BB76B35B-101F-41C9-BF55-881ADCBE72BF}" srcId="{488F0170-C3D1-453F-852A-B10439C2138D}" destId="{8D6425DF-4C15-482F-8758-C35FBA7BC21D}" srcOrd="0" destOrd="0" parTransId="{D80F58E8-A56C-4BAF-AC41-CB869305894E}" sibTransId="{37D49A26-E718-49AA-8962-BD365845C355}"/>
    <dgm:cxn modelId="{FA638261-C22B-4391-88A2-AB42CA91D694}" srcId="{1FB255EC-E963-4A6A-9041-6A6551AB966A}" destId="{0C9F3A10-E7E3-4661-8C4A-FD0675DF6297}" srcOrd="0" destOrd="0" parTransId="{BFBC9D8F-AB1F-408B-B8D2-6918F1E228C7}" sibTransId="{E691F196-5AB3-42E2-AD3B-3B7BB78D439D}"/>
    <dgm:cxn modelId="{9E0C2863-B1E3-40FD-93BA-E6944AC3B1F1}" type="presOf" srcId="{BA47AAF2-BCD2-40B1-BE39-254EF734DCAE}" destId="{0F5501BE-8B55-4A9B-A800-091E8B17C036}" srcOrd="1" destOrd="1" presId="urn:microsoft.com/office/officeart/2005/8/layout/vList4"/>
    <dgm:cxn modelId="{8E60FE45-C72B-46E2-B310-899A74FE4D74}" type="presOf" srcId="{8D6425DF-4C15-482F-8758-C35FBA7BC21D}" destId="{78E50B51-72D9-4B72-8888-D3C0233D6276}" srcOrd="1" destOrd="1" presId="urn:microsoft.com/office/officeart/2005/8/layout/vList4"/>
    <dgm:cxn modelId="{E6DAE267-261A-4C4F-B4BB-2AA4E77CEAF7}" type="presOf" srcId="{1FB255EC-E963-4A6A-9041-6A6551AB966A}" destId="{352C2CF0-B3C0-4497-A324-2DE53C56A4A3}" srcOrd="1" destOrd="0" presId="urn:microsoft.com/office/officeart/2005/8/layout/vList4"/>
    <dgm:cxn modelId="{09338C6F-793A-4607-B956-C34A806934AD}" type="presOf" srcId="{AFFADC32-B879-4E73-B1CC-3473EAC54198}" destId="{75DE0FFA-D1F0-4647-BFF0-60C251A90FF4}" srcOrd="0" destOrd="0" presId="urn:microsoft.com/office/officeart/2005/8/layout/vList4"/>
    <dgm:cxn modelId="{1D1A8772-8816-4A86-8CAF-92851F44CBF9}" srcId="{AEE11B31-9A9B-4F75-A8DC-5F32C3D42A62}" destId="{1FB255EC-E963-4A6A-9041-6A6551AB966A}" srcOrd="0" destOrd="0" parTransId="{46A695EE-24C5-4234-8A70-E12C8AE21962}" sibTransId="{FA4E189D-6F01-43DB-9BB6-0D8152EBB1F6}"/>
    <dgm:cxn modelId="{AB05AA59-FDFE-4FB0-B6F0-C7E32A2678CA}" srcId="{1FB255EC-E963-4A6A-9041-6A6551AB966A}" destId="{3237D7F2-9547-44F2-B795-D92CBF09D565}" srcOrd="1" destOrd="0" parTransId="{47728D29-501D-4ADA-A56D-DEDA4483375D}" sibTransId="{1A1FFB98-4816-4CA5-8512-2F59D3A25CF0}"/>
    <dgm:cxn modelId="{A4BF6B81-DB0B-4AD1-9E5A-626308883F9E}" type="presOf" srcId="{426C7166-12D8-4BC3-8DFA-006506ADBEE2}" destId="{78E50B51-72D9-4B72-8888-D3C0233D6276}" srcOrd="1" destOrd="2" presId="urn:microsoft.com/office/officeart/2005/8/layout/vList4"/>
    <dgm:cxn modelId="{646C10AF-8AB9-4739-A9C8-B9879FAF271C}" type="presOf" srcId="{0C9F3A10-E7E3-4661-8C4A-FD0675DF6297}" destId="{840B802E-9E65-4845-9842-A0401FEECE4E}" srcOrd="0" destOrd="1" presId="urn:microsoft.com/office/officeart/2005/8/layout/vList4"/>
    <dgm:cxn modelId="{865CABB0-D3A8-419B-B2EF-E71C723C823F}" type="presOf" srcId="{0C9F3A10-E7E3-4661-8C4A-FD0675DF6297}" destId="{352C2CF0-B3C0-4497-A324-2DE53C56A4A3}" srcOrd="1" destOrd="1" presId="urn:microsoft.com/office/officeart/2005/8/layout/vList4"/>
    <dgm:cxn modelId="{AC8B23BF-2BB5-4375-812D-F689612B72CD}" srcId="{AEE11B31-9A9B-4F75-A8DC-5F32C3D42A62}" destId="{AFFADC32-B879-4E73-B1CC-3473EAC54198}" srcOrd="2" destOrd="0" parTransId="{A1B2C666-EEEA-45C7-AC7A-F032825BE6FF}" sibTransId="{6F0CC50B-9822-40D8-A347-6AF53CFB7A8F}"/>
    <dgm:cxn modelId="{D67086CE-5BE0-4268-A7A3-ADF2DD3C1E2A}" type="presOf" srcId="{3237D7F2-9547-44F2-B795-D92CBF09D565}" destId="{352C2CF0-B3C0-4497-A324-2DE53C56A4A3}" srcOrd="1" destOrd="2" presId="urn:microsoft.com/office/officeart/2005/8/layout/vList4"/>
    <dgm:cxn modelId="{5FE882CF-11B3-4753-B39F-73D1D4CB1D94}" type="presOf" srcId="{8D6425DF-4C15-482F-8758-C35FBA7BC21D}" destId="{20BA4FBC-825B-469A-AB35-E34FDB9AB81C}" srcOrd="0" destOrd="1" presId="urn:microsoft.com/office/officeart/2005/8/layout/vList4"/>
    <dgm:cxn modelId="{43B66CD1-8F09-49F8-A9BD-3A07991415A1}" type="presOf" srcId="{BA47AAF2-BCD2-40B1-BE39-254EF734DCAE}" destId="{75DE0FFA-D1F0-4647-BFF0-60C251A90FF4}" srcOrd="0" destOrd="1" presId="urn:microsoft.com/office/officeart/2005/8/layout/vList4"/>
    <dgm:cxn modelId="{C0842FE8-3480-4107-AB64-F1621D25472A}" type="presOf" srcId="{1FB255EC-E963-4A6A-9041-6A6551AB966A}" destId="{840B802E-9E65-4845-9842-A0401FEECE4E}" srcOrd="0" destOrd="0" presId="urn:microsoft.com/office/officeart/2005/8/layout/vList4"/>
    <dgm:cxn modelId="{AFA23AE8-AE7E-4105-A381-EB179DE1F140}" srcId="{488F0170-C3D1-453F-852A-B10439C2138D}" destId="{426C7166-12D8-4BC3-8DFA-006506ADBEE2}" srcOrd="1" destOrd="0" parTransId="{AD3F0FD9-6DAB-431D-9088-8761EB05FE0A}" sibTransId="{D1CCE46C-3DA0-49CB-A50D-19623501A126}"/>
    <dgm:cxn modelId="{F7E60DFA-C7C8-4C9D-86B8-93AA3C72269B}" type="presOf" srcId="{488F0170-C3D1-453F-852A-B10439C2138D}" destId="{20BA4FBC-825B-469A-AB35-E34FDB9AB81C}" srcOrd="0" destOrd="0" presId="urn:microsoft.com/office/officeart/2005/8/layout/vList4"/>
    <dgm:cxn modelId="{F04B1175-7D7A-4311-BF89-0243BACC642F}" type="presParOf" srcId="{BCD4840D-FFC7-4AB6-ADDE-6C8C9613455D}" destId="{036B3C6C-D2C7-461D-90BF-3246AAA69EA3}" srcOrd="0" destOrd="0" presId="urn:microsoft.com/office/officeart/2005/8/layout/vList4"/>
    <dgm:cxn modelId="{2062FA01-9E7F-4144-87AF-38CCC05EEEEA}" type="presParOf" srcId="{036B3C6C-D2C7-461D-90BF-3246AAA69EA3}" destId="{840B802E-9E65-4845-9842-A0401FEECE4E}" srcOrd="0" destOrd="0" presId="urn:microsoft.com/office/officeart/2005/8/layout/vList4"/>
    <dgm:cxn modelId="{4D33491B-27E8-489B-BDC9-8772F92D262B}" type="presParOf" srcId="{036B3C6C-D2C7-461D-90BF-3246AAA69EA3}" destId="{41831C9B-95C4-44F5-BBCE-68A931337833}" srcOrd="1" destOrd="0" presId="urn:microsoft.com/office/officeart/2005/8/layout/vList4"/>
    <dgm:cxn modelId="{C998D0B4-34BD-476A-B234-078D04EFA938}" type="presParOf" srcId="{036B3C6C-D2C7-461D-90BF-3246AAA69EA3}" destId="{352C2CF0-B3C0-4497-A324-2DE53C56A4A3}" srcOrd="2" destOrd="0" presId="urn:microsoft.com/office/officeart/2005/8/layout/vList4"/>
    <dgm:cxn modelId="{BA11A72E-7B5A-4AA9-BDB6-9EDA08EAB6CC}" type="presParOf" srcId="{BCD4840D-FFC7-4AB6-ADDE-6C8C9613455D}" destId="{1D9E49E0-7E33-491D-A9E1-AEB285C73D80}" srcOrd="1" destOrd="0" presId="urn:microsoft.com/office/officeart/2005/8/layout/vList4"/>
    <dgm:cxn modelId="{8CF39819-02CD-4323-9655-F5702F262641}" type="presParOf" srcId="{BCD4840D-FFC7-4AB6-ADDE-6C8C9613455D}" destId="{5269712A-E442-49FC-8D87-7A4C13EF8220}" srcOrd="2" destOrd="0" presId="urn:microsoft.com/office/officeart/2005/8/layout/vList4"/>
    <dgm:cxn modelId="{5F20C2F6-AE1B-468A-A243-F27D2B13AD8A}" type="presParOf" srcId="{5269712A-E442-49FC-8D87-7A4C13EF8220}" destId="{20BA4FBC-825B-469A-AB35-E34FDB9AB81C}" srcOrd="0" destOrd="0" presId="urn:microsoft.com/office/officeart/2005/8/layout/vList4"/>
    <dgm:cxn modelId="{379FA674-F750-45C7-A705-823EB0E1690D}" type="presParOf" srcId="{5269712A-E442-49FC-8D87-7A4C13EF8220}" destId="{7719CDE3-D856-48DE-A002-86791EF26F56}" srcOrd="1" destOrd="0" presId="urn:microsoft.com/office/officeart/2005/8/layout/vList4"/>
    <dgm:cxn modelId="{59F3ABD6-859E-42AD-8474-4B295A76E65B}" type="presParOf" srcId="{5269712A-E442-49FC-8D87-7A4C13EF8220}" destId="{78E50B51-72D9-4B72-8888-D3C0233D6276}" srcOrd="2" destOrd="0" presId="urn:microsoft.com/office/officeart/2005/8/layout/vList4"/>
    <dgm:cxn modelId="{E6B7197C-464E-49F5-BC03-DC5A80DDB723}" type="presParOf" srcId="{BCD4840D-FFC7-4AB6-ADDE-6C8C9613455D}" destId="{25D69259-0F8D-4D5F-AEEB-DF8D0752CB18}" srcOrd="3" destOrd="0" presId="urn:microsoft.com/office/officeart/2005/8/layout/vList4"/>
    <dgm:cxn modelId="{074C51E1-FC3C-4055-9067-30FA2B49735A}" type="presParOf" srcId="{BCD4840D-FFC7-4AB6-ADDE-6C8C9613455D}" destId="{A740BDC6-9C55-4F23-ABBB-1AF558CCCD3F}" srcOrd="4" destOrd="0" presId="urn:microsoft.com/office/officeart/2005/8/layout/vList4"/>
    <dgm:cxn modelId="{C0D3D94E-A107-4C54-BBBD-8273A5A92892}" type="presParOf" srcId="{A740BDC6-9C55-4F23-ABBB-1AF558CCCD3F}" destId="{75DE0FFA-D1F0-4647-BFF0-60C251A90FF4}" srcOrd="0" destOrd="0" presId="urn:microsoft.com/office/officeart/2005/8/layout/vList4"/>
    <dgm:cxn modelId="{28263235-03B7-455B-B816-EE1FF9386515}" type="presParOf" srcId="{A740BDC6-9C55-4F23-ABBB-1AF558CCCD3F}" destId="{267AE832-0F43-46C9-9775-F5C193E573C3}" srcOrd="1" destOrd="0" presId="urn:microsoft.com/office/officeart/2005/8/layout/vList4"/>
    <dgm:cxn modelId="{F96EA328-3BD2-41C6-B29E-2F493BA4AD48}" type="presParOf" srcId="{A740BDC6-9C55-4F23-ABBB-1AF558CCCD3F}" destId="{0F5501BE-8B55-4A9B-A800-091E8B17C03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9D8C02-161C-4D6F-A210-8AC1ED8CCA0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a:p>
      </dgm:t>
    </dgm:pt>
    <dgm:pt modelId="{29C39297-97D3-4769-8809-92E369CFE1DE}">
      <dgm:prSet/>
      <dgm:spPr/>
      <dgm:t>
        <a:bodyPr/>
        <a:lstStyle/>
        <a:p>
          <a:pPr>
            <a:defRPr b="1"/>
          </a:pPr>
          <a:r>
            <a:t>Teisėkūros ir ne teisėkūros iniciatyvos</a:t>
          </a:r>
        </a:p>
      </dgm:t>
    </dgm:pt>
    <dgm:pt modelId="{376B5935-4374-454B-AAB9-92B2D1393FA2}" type="parTrans" cxnId="{34F42DC5-9F3C-4E7D-85F7-D921840454E1}">
      <dgm:prSet/>
      <dgm:spPr/>
      <dgm:t>
        <a:bodyPr/>
        <a:lstStyle/>
        <a:p>
          <a:endParaRPr/>
        </a:p>
      </dgm:t>
    </dgm:pt>
    <dgm:pt modelId="{A02CD663-5008-475A-A4CC-A62241A3E762}" type="sibTrans" cxnId="{34F42DC5-9F3C-4E7D-85F7-D921840454E1}">
      <dgm:prSet/>
      <dgm:spPr/>
      <dgm:t>
        <a:bodyPr/>
        <a:lstStyle/>
        <a:p>
          <a:endParaRPr/>
        </a:p>
      </dgm:t>
    </dgm:pt>
    <dgm:pt modelId="{30224D5C-9A14-4BEF-8022-040E2B5E1C68}">
      <dgm:prSet/>
      <dgm:spPr/>
      <dgm:t>
        <a:bodyPr/>
        <a:lstStyle/>
        <a:p>
          <a:pPr>
            <a:defRPr b="1"/>
          </a:pPr>
          <a:r>
            <a:rPr lang="lt-LT" dirty="0"/>
            <a:t>Atsparumas, konkurencingumas ir užimtumas</a:t>
          </a:r>
          <a:endParaRPr i="0" dirty="0"/>
        </a:p>
      </dgm:t>
    </dgm:pt>
    <dgm:pt modelId="{553D937A-F75E-4D1E-BAF5-1D6C8BBB196A}" type="parTrans" cxnId="{1F6F8EAE-F0BB-4437-926A-BFBB4F5CF80C}">
      <dgm:prSet/>
      <dgm:spPr/>
      <dgm:t>
        <a:bodyPr/>
        <a:lstStyle/>
        <a:p>
          <a:endParaRPr/>
        </a:p>
      </dgm:t>
    </dgm:pt>
    <dgm:pt modelId="{A4DEEC6E-D213-40D5-8E88-21448315F7F0}" type="sibTrans" cxnId="{1F6F8EAE-F0BB-4437-926A-BFBB4F5CF80C}">
      <dgm:prSet/>
      <dgm:spPr/>
      <dgm:t>
        <a:bodyPr/>
        <a:lstStyle/>
        <a:p>
          <a:endParaRPr/>
        </a:p>
      </dgm:t>
    </dgm:pt>
    <dgm:pt modelId="{08C0C5D2-14E0-4051-9E36-F33B86B9B22E}">
      <dgm:prSet/>
      <dgm:spPr/>
      <dgm:t>
        <a:bodyPr/>
        <a:lstStyle/>
        <a:p>
          <a:pPr>
            <a:defRPr b="1"/>
          </a:pPr>
          <a:r>
            <a:rPr dirty="0" err="1"/>
            <a:t>Mėlyn</a:t>
          </a:r>
          <a:r>
            <a:rPr lang="lt-LT" dirty="0"/>
            <a:t>asis perėjimas</a:t>
          </a:r>
          <a:endParaRPr i="0" dirty="0"/>
        </a:p>
      </dgm:t>
    </dgm:pt>
    <dgm:pt modelId="{D1F1BE35-A777-414E-B85D-02D3036C3D45}" type="parTrans" cxnId="{4B4E042E-8B96-417B-B3B0-704A248A1AB1}">
      <dgm:prSet/>
      <dgm:spPr/>
      <dgm:t>
        <a:bodyPr/>
        <a:lstStyle/>
        <a:p>
          <a:endParaRPr/>
        </a:p>
      </dgm:t>
    </dgm:pt>
    <dgm:pt modelId="{67D00DAA-321A-4699-AEF5-D2F17A455C6E}" type="sibTrans" cxnId="{4B4E042E-8B96-417B-B3B0-704A248A1AB1}">
      <dgm:prSet/>
      <dgm:spPr/>
      <dgm:t>
        <a:bodyPr/>
        <a:lstStyle/>
        <a:p>
          <a:endParaRPr/>
        </a:p>
      </dgm:t>
    </dgm:pt>
    <dgm:pt modelId="{714C9895-EF99-4BAB-B8BF-2BCED5148968}">
      <dgm:prSet/>
      <dgm:spPr/>
      <dgm:t>
        <a:bodyPr/>
        <a:lstStyle/>
        <a:p>
          <a:pPr>
            <a:defRPr b="1"/>
          </a:pPr>
          <a:r>
            <a:t>Bendradarbiavimas, žinios ir inovacijos</a:t>
          </a:r>
          <a:endParaRPr i="0"/>
        </a:p>
      </dgm:t>
    </dgm:pt>
    <dgm:pt modelId="{B0DD5796-002C-4919-B463-57CE97CCE336}" type="parTrans" cxnId="{1C459A05-836B-40D8-827C-147CC5200DFC}">
      <dgm:prSet/>
      <dgm:spPr/>
      <dgm:t>
        <a:bodyPr/>
        <a:lstStyle/>
        <a:p>
          <a:endParaRPr/>
        </a:p>
      </dgm:t>
    </dgm:pt>
    <dgm:pt modelId="{F47312B6-B863-4926-923D-E1B09CB6AEF0}" type="sibTrans" cxnId="{1C459A05-836B-40D8-827C-147CC5200DFC}">
      <dgm:prSet/>
      <dgm:spPr/>
      <dgm:t>
        <a:bodyPr/>
        <a:lstStyle/>
        <a:p>
          <a:endParaRPr/>
        </a:p>
      </dgm:t>
    </dgm:pt>
    <dgm:pt modelId="{416A0999-DB56-499A-BB42-062A80A8D3C7}">
      <dgm:prSet/>
      <dgm:spPr/>
      <dgm:t>
        <a:bodyPr/>
        <a:lstStyle/>
        <a:p>
          <a:r>
            <a:t>Pakrančių ir salų bendruomenių dalyvavimas</a:t>
          </a:r>
          <a:endParaRPr b="0"/>
        </a:p>
      </dgm:t>
    </dgm:pt>
    <dgm:pt modelId="{B45ACC3F-B51C-430E-98B2-9E4967000B51}" type="parTrans" cxnId="{CABA2E3D-0C26-4640-B9D8-8E48989A3AAB}">
      <dgm:prSet/>
      <dgm:spPr/>
      <dgm:t>
        <a:bodyPr/>
        <a:lstStyle/>
        <a:p>
          <a:endParaRPr/>
        </a:p>
      </dgm:t>
    </dgm:pt>
    <dgm:pt modelId="{D1DA5541-A07F-4227-9AE2-CB5EDF3420E2}" type="sibTrans" cxnId="{CABA2E3D-0C26-4640-B9D8-8E48989A3AAB}">
      <dgm:prSet/>
      <dgm:spPr/>
      <dgm:t>
        <a:bodyPr/>
        <a:lstStyle/>
        <a:p>
          <a:endParaRPr/>
        </a:p>
      </dgm:t>
    </dgm:pt>
    <dgm:pt modelId="{C3640957-8D7A-453C-97CA-43C149EC1382}">
      <dgm:prSet/>
      <dgm:spPr/>
      <dgm:t>
        <a:bodyPr/>
        <a:lstStyle/>
        <a:p>
          <a:r>
            <a:rPr dirty="0" err="1"/>
            <a:t>Kova</a:t>
          </a:r>
          <a:r>
            <a:rPr dirty="0"/>
            <a:t> </a:t>
          </a:r>
          <a:r>
            <a:rPr dirty="0" err="1"/>
            <a:t>su</a:t>
          </a:r>
          <a:r>
            <a:rPr dirty="0"/>
            <a:t> </a:t>
          </a:r>
          <a:r>
            <a:rPr lang="lt-LT" dirty="0"/>
            <a:t>neteisėta, nedeklaruojama ir nereglamentuojama(NNŽ, angl. IUU) žvejyba</a:t>
          </a:r>
          <a:endParaRPr dirty="0"/>
        </a:p>
      </dgm:t>
    </dgm:pt>
    <dgm:pt modelId="{D8547379-7533-43AD-91C4-5F86257853BB}" type="parTrans" cxnId="{0D3BFE93-848E-4AE9-8382-3B4608C056F9}">
      <dgm:prSet/>
      <dgm:spPr/>
      <dgm:t>
        <a:bodyPr/>
        <a:lstStyle/>
        <a:p>
          <a:endParaRPr/>
        </a:p>
      </dgm:t>
    </dgm:pt>
    <dgm:pt modelId="{2A3246D6-715F-421E-9E7D-D9CF7B735C15}" type="sibTrans" cxnId="{0D3BFE93-848E-4AE9-8382-3B4608C056F9}">
      <dgm:prSet/>
      <dgm:spPr/>
      <dgm:t>
        <a:bodyPr/>
        <a:lstStyle/>
        <a:p>
          <a:endParaRPr/>
        </a:p>
      </dgm:t>
    </dgm:pt>
    <dgm:pt modelId="{88202A6D-2B1F-49A8-A63A-76D53D05958D}">
      <dgm:prSet/>
      <dgm:spPr/>
      <dgm:t>
        <a:bodyPr/>
        <a:lstStyle/>
        <a:p>
          <a:r>
            <a:t>Vienodos sąlygos su importu </a:t>
          </a:r>
        </a:p>
      </dgm:t>
    </dgm:pt>
    <dgm:pt modelId="{A59B2986-88E2-4042-98A5-68E3F048B46C}" type="parTrans" cxnId="{E9AF78BA-FD16-4BB1-BC99-6E7CDB4D1403}">
      <dgm:prSet/>
      <dgm:spPr/>
      <dgm:t>
        <a:bodyPr/>
        <a:lstStyle/>
        <a:p>
          <a:endParaRPr/>
        </a:p>
      </dgm:t>
    </dgm:pt>
    <dgm:pt modelId="{72E5F4AA-546E-448F-8D40-E5BB6E30C07A}" type="sibTrans" cxnId="{E9AF78BA-FD16-4BB1-BC99-6E7CDB4D1403}">
      <dgm:prSet/>
      <dgm:spPr/>
      <dgm:t>
        <a:bodyPr/>
        <a:lstStyle/>
        <a:p>
          <a:endParaRPr/>
        </a:p>
      </dgm:t>
    </dgm:pt>
    <dgm:pt modelId="{BA323616-51E8-46DC-B4A7-73F40414C616}">
      <dgm:prSet/>
      <dgm:spPr/>
      <dgm:t>
        <a:bodyPr/>
        <a:lstStyle/>
        <a:p>
          <a:r>
            <a:t>Teisės ir darbo sąlygos</a:t>
          </a:r>
        </a:p>
      </dgm:t>
    </dgm:pt>
    <dgm:pt modelId="{F142B517-9E14-49E6-B5CB-B720DC951F96}" type="parTrans" cxnId="{9744AB1F-706B-48C6-9BFD-D2F1D380760C}">
      <dgm:prSet/>
      <dgm:spPr/>
      <dgm:t>
        <a:bodyPr/>
        <a:lstStyle/>
        <a:p>
          <a:endParaRPr/>
        </a:p>
      </dgm:t>
    </dgm:pt>
    <dgm:pt modelId="{E07C602D-C1EA-49A2-9B26-7DCB4E28380E}" type="sibTrans" cxnId="{9744AB1F-706B-48C6-9BFD-D2F1D380760C}">
      <dgm:prSet/>
      <dgm:spPr/>
      <dgm:t>
        <a:bodyPr/>
        <a:lstStyle/>
        <a:p>
          <a:endParaRPr/>
        </a:p>
      </dgm:t>
    </dgm:pt>
    <dgm:pt modelId="{7F3D4F51-808D-41AB-93C3-9646264FF366}">
      <dgm:prSet/>
      <dgm:spPr/>
      <dgm:t>
        <a:bodyPr/>
        <a:lstStyle/>
        <a:p>
          <a:r>
            <a:t>Tarptautinis aspektas </a:t>
          </a:r>
        </a:p>
      </dgm:t>
    </dgm:pt>
    <dgm:pt modelId="{1DFFAD61-94C0-4B04-926C-31D69FE21924}" type="parTrans" cxnId="{9636BA77-C861-4791-B408-443DD31A4D04}">
      <dgm:prSet/>
      <dgm:spPr/>
      <dgm:t>
        <a:bodyPr/>
        <a:lstStyle/>
        <a:p>
          <a:endParaRPr/>
        </a:p>
      </dgm:t>
    </dgm:pt>
    <dgm:pt modelId="{4EF80323-2B5D-4DB6-B51A-1C9C117679FD}" type="sibTrans" cxnId="{9636BA77-C861-4791-B408-443DD31A4D04}">
      <dgm:prSet/>
      <dgm:spPr/>
      <dgm:t>
        <a:bodyPr/>
        <a:lstStyle/>
        <a:p>
          <a:endParaRPr/>
        </a:p>
      </dgm:t>
    </dgm:pt>
    <dgm:pt modelId="{D77C4555-4037-4F07-ABAF-BB136D2F7D91}">
      <dgm:prSet/>
      <dgm:spPr/>
      <dgm:t>
        <a:bodyPr/>
        <a:lstStyle/>
        <a:p>
          <a:r>
            <a:rPr lang="lt-LT"/>
            <a:t>Tvarus finansavimas</a:t>
          </a:r>
          <a:endParaRPr dirty="0"/>
        </a:p>
      </dgm:t>
    </dgm:pt>
    <dgm:pt modelId="{C175726F-4CD7-45B8-93E5-D7D12D6FA87A}" type="parTrans" cxnId="{A8D374CA-CA38-4ABC-B88D-29AE2F3FE2BF}">
      <dgm:prSet/>
      <dgm:spPr/>
      <dgm:t>
        <a:bodyPr/>
        <a:lstStyle/>
        <a:p>
          <a:endParaRPr/>
        </a:p>
      </dgm:t>
    </dgm:pt>
    <dgm:pt modelId="{03786F57-B588-4277-A0B4-C5C97367E346}" type="sibTrans" cxnId="{A8D374CA-CA38-4ABC-B88D-29AE2F3FE2BF}">
      <dgm:prSet/>
      <dgm:spPr/>
      <dgm:t>
        <a:bodyPr/>
        <a:lstStyle/>
        <a:p>
          <a:endParaRPr/>
        </a:p>
      </dgm:t>
    </dgm:pt>
    <dgm:pt modelId="{BF4A7A7C-D0FB-48F5-A97D-1E231752EB8E}">
      <dgm:prSet/>
      <dgm:spPr/>
      <dgm:t>
        <a:bodyPr/>
        <a:lstStyle/>
        <a:p>
          <a:endParaRPr dirty="0"/>
        </a:p>
      </dgm:t>
    </dgm:pt>
    <dgm:pt modelId="{FE37579C-2A04-47F1-B3E9-B3F6F1E0E847}" type="parTrans" cxnId="{3A5B2595-345E-4E19-B53D-712E77DC2924}">
      <dgm:prSet/>
      <dgm:spPr/>
      <dgm:t>
        <a:bodyPr/>
        <a:lstStyle/>
        <a:p>
          <a:endParaRPr/>
        </a:p>
      </dgm:t>
    </dgm:pt>
    <dgm:pt modelId="{2F49B00D-E0DF-4CF3-B84B-5749A7380A4E}" type="sibTrans" cxnId="{3A5B2595-345E-4E19-B53D-712E77DC2924}">
      <dgm:prSet/>
      <dgm:spPr/>
      <dgm:t>
        <a:bodyPr/>
        <a:lstStyle/>
        <a:p>
          <a:endParaRPr/>
        </a:p>
      </dgm:t>
    </dgm:pt>
    <dgm:pt modelId="{E995FD2E-0001-4C74-8C6D-88C363D23332}">
      <dgm:prSet/>
      <dgm:spPr/>
      <dgm:t>
        <a:bodyPr/>
        <a:lstStyle/>
        <a:p>
          <a:r>
            <a:rPr dirty="0"/>
            <a:t>T</a:t>
          </a:r>
          <a:r>
            <a:rPr lang="lt-LT" dirty="0"/>
            <a:t>v</a:t>
          </a:r>
          <a:r>
            <a:rPr dirty="0"/>
            <a:t>a</a:t>
          </a:r>
          <a:r>
            <a:rPr lang="lt-LT" dirty="0"/>
            <a:t>rus</a:t>
          </a:r>
          <a:r>
            <a:rPr dirty="0"/>
            <a:t> </a:t>
          </a:r>
          <a:r>
            <a:rPr dirty="0" err="1"/>
            <a:t>išteklių</a:t>
          </a:r>
          <a:r>
            <a:rPr dirty="0"/>
            <a:t> </a:t>
          </a:r>
          <a:r>
            <a:rPr dirty="0" err="1"/>
            <a:t>naudojimas</a:t>
          </a:r>
          <a:endParaRPr dirty="0"/>
        </a:p>
      </dgm:t>
    </dgm:pt>
    <dgm:pt modelId="{EFF87D8C-FAD7-4EC0-B0B6-F638C7927A33}" type="parTrans" cxnId="{2E7F0AB5-37FC-4D6E-8FCE-379823ABAB2D}">
      <dgm:prSet/>
      <dgm:spPr/>
      <dgm:t>
        <a:bodyPr/>
        <a:lstStyle/>
        <a:p>
          <a:endParaRPr/>
        </a:p>
      </dgm:t>
    </dgm:pt>
    <dgm:pt modelId="{26FF7F23-D834-4C64-99DB-9546A06C2E33}" type="sibTrans" cxnId="{2E7F0AB5-37FC-4D6E-8FCE-379823ABAB2D}">
      <dgm:prSet/>
      <dgm:spPr/>
      <dgm:t>
        <a:bodyPr/>
        <a:lstStyle/>
        <a:p>
          <a:endParaRPr/>
        </a:p>
      </dgm:t>
    </dgm:pt>
    <dgm:pt modelId="{DA287DCE-AB42-4F81-AEFA-676BC4F9C020}">
      <dgm:prSet/>
      <dgm:spPr/>
      <dgm:t>
        <a:bodyPr/>
        <a:lstStyle/>
        <a:p>
          <a:r>
            <a:t>Nauji produktai </a:t>
          </a:r>
        </a:p>
      </dgm:t>
    </dgm:pt>
    <dgm:pt modelId="{0EF8CE1A-1BF2-45F9-8A45-E093881463BD}" type="parTrans" cxnId="{D34FD6D7-8361-47CD-B7E3-E0B0CE3E7B07}">
      <dgm:prSet/>
      <dgm:spPr/>
      <dgm:t>
        <a:bodyPr/>
        <a:lstStyle/>
        <a:p>
          <a:endParaRPr/>
        </a:p>
      </dgm:t>
    </dgm:pt>
    <dgm:pt modelId="{57670B34-6058-46E4-916F-C9CED6F34572}" type="sibTrans" cxnId="{D34FD6D7-8361-47CD-B7E3-E0B0CE3E7B07}">
      <dgm:prSet/>
      <dgm:spPr/>
      <dgm:t>
        <a:bodyPr/>
        <a:lstStyle/>
        <a:p>
          <a:endParaRPr/>
        </a:p>
      </dgm:t>
    </dgm:pt>
    <dgm:pt modelId="{F01456EE-B85B-43C2-93F3-A2A85AD3C222}">
      <dgm:prSet/>
      <dgm:spPr/>
      <dgm:t>
        <a:bodyPr/>
        <a:lstStyle/>
        <a:p>
          <a:r>
            <a:rPr dirty="0" err="1"/>
            <a:t>Kultūros</a:t>
          </a:r>
          <a:r>
            <a:rPr dirty="0"/>
            <a:t> </a:t>
          </a:r>
          <a:r>
            <a:rPr dirty="0" err="1"/>
            <a:t>ir</a:t>
          </a:r>
          <a:r>
            <a:rPr dirty="0"/>
            <a:t> </a:t>
          </a:r>
          <a:r>
            <a:rPr dirty="0" err="1"/>
            <a:t>gamtos</a:t>
          </a:r>
          <a:r>
            <a:rPr dirty="0"/>
            <a:t> </a:t>
          </a:r>
          <a:r>
            <a:rPr dirty="0" err="1"/>
            <a:t>paveldas</a:t>
          </a:r>
          <a:r>
            <a:rPr dirty="0"/>
            <a:t> </a:t>
          </a:r>
        </a:p>
      </dgm:t>
    </dgm:pt>
    <dgm:pt modelId="{D626DA8F-688A-4D26-BC47-D2F809AA08BE}" type="parTrans" cxnId="{0E35C6DF-B018-4BD9-B8D6-5A7E85FAF3EF}">
      <dgm:prSet/>
      <dgm:spPr/>
      <dgm:t>
        <a:bodyPr/>
        <a:lstStyle/>
        <a:p>
          <a:endParaRPr/>
        </a:p>
      </dgm:t>
    </dgm:pt>
    <dgm:pt modelId="{AECF9B83-ED5D-4F72-A11B-E0E7B1B7F761}" type="sibTrans" cxnId="{0E35C6DF-B018-4BD9-B8D6-5A7E85FAF3EF}">
      <dgm:prSet/>
      <dgm:spPr/>
      <dgm:t>
        <a:bodyPr/>
        <a:lstStyle/>
        <a:p>
          <a:endParaRPr/>
        </a:p>
      </dgm:t>
    </dgm:pt>
    <dgm:pt modelId="{0D4E51C4-48F1-40BF-8444-D41333EF5E41}">
      <dgm:prSet/>
      <dgm:spPr/>
      <dgm:t>
        <a:bodyPr/>
        <a:lstStyle/>
        <a:p>
          <a:r>
            <a:t>Baltymų tiekimas</a:t>
          </a:r>
        </a:p>
      </dgm:t>
    </dgm:pt>
    <dgm:pt modelId="{AFC08149-F1FA-4438-9172-0E95239608FF}" type="parTrans" cxnId="{1E1A8C0D-77B9-4265-B35E-3E57C494B1CB}">
      <dgm:prSet/>
      <dgm:spPr/>
      <dgm:t>
        <a:bodyPr/>
        <a:lstStyle/>
        <a:p>
          <a:endParaRPr/>
        </a:p>
      </dgm:t>
    </dgm:pt>
    <dgm:pt modelId="{6ED89C6A-071A-4026-B846-D2F8E84857FE}" type="sibTrans" cxnId="{1E1A8C0D-77B9-4265-B35E-3E57C494B1CB}">
      <dgm:prSet/>
      <dgm:spPr/>
      <dgm:t>
        <a:bodyPr/>
        <a:lstStyle/>
        <a:p>
          <a:endParaRPr/>
        </a:p>
      </dgm:t>
    </dgm:pt>
    <dgm:pt modelId="{60BDEA96-049B-41A7-B524-CC2A28ADA9A5}">
      <dgm:prSet/>
      <dgm:spPr/>
      <dgm:t>
        <a:bodyPr/>
        <a:lstStyle/>
        <a:p>
          <a:r>
            <a:rPr lang="lt-LT" dirty="0"/>
            <a:t>Maisto sauga</a:t>
          </a:r>
          <a:endParaRPr dirty="0"/>
        </a:p>
      </dgm:t>
    </dgm:pt>
    <dgm:pt modelId="{AAD21B0D-2C27-466D-A6A4-D2962BA409C4}" type="parTrans" cxnId="{7D1EC96F-AE1C-4292-8DD6-7BEDA39CFC72}">
      <dgm:prSet/>
      <dgm:spPr/>
      <dgm:t>
        <a:bodyPr/>
        <a:lstStyle/>
        <a:p>
          <a:endParaRPr/>
        </a:p>
      </dgm:t>
    </dgm:pt>
    <dgm:pt modelId="{B833787A-9B86-49F4-9689-10A536D19F06}" type="sibTrans" cxnId="{7D1EC96F-AE1C-4292-8DD6-7BEDA39CFC72}">
      <dgm:prSet/>
      <dgm:spPr/>
      <dgm:t>
        <a:bodyPr/>
        <a:lstStyle/>
        <a:p>
          <a:endParaRPr/>
        </a:p>
      </dgm:t>
    </dgm:pt>
    <dgm:pt modelId="{B920B22A-1696-480A-8D3F-D7C01DF8E31F}">
      <dgm:prSet/>
      <dgm:spPr/>
      <dgm:t>
        <a:bodyPr/>
        <a:lstStyle/>
        <a:p>
          <a:r>
            <a:t>Universitetai, mokslinių tyrimų ir inovacijų centrai</a:t>
          </a:r>
        </a:p>
      </dgm:t>
    </dgm:pt>
    <dgm:pt modelId="{0DA5DCE7-9107-43CA-950E-0441ACB1DB58}" type="parTrans" cxnId="{64CEE272-5181-4799-80A8-1E83BB397907}">
      <dgm:prSet/>
      <dgm:spPr/>
      <dgm:t>
        <a:bodyPr/>
        <a:lstStyle/>
        <a:p>
          <a:endParaRPr/>
        </a:p>
      </dgm:t>
    </dgm:pt>
    <dgm:pt modelId="{EE72B046-23CF-45CB-8F3A-526744F13356}" type="sibTrans" cxnId="{64CEE272-5181-4799-80A8-1E83BB397907}">
      <dgm:prSet/>
      <dgm:spPr/>
      <dgm:t>
        <a:bodyPr/>
        <a:lstStyle/>
        <a:p>
          <a:endParaRPr/>
        </a:p>
      </dgm:t>
    </dgm:pt>
    <dgm:pt modelId="{ACFA390C-2057-441E-9BAB-70F28C2CF6BA}">
      <dgm:prSet/>
      <dgm:spPr/>
      <dgm:t>
        <a:bodyPr/>
        <a:lstStyle/>
        <a:p>
          <a:r>
            <a:rPr dirty="0"/>
            <a:t>Val</a:t>
          </a:r>
          <a:r>
            <a:rPr lang="lt-LT" dirty="0"/>
            <a:t>stybės</a:t>
          </a:r>
          <a:r>
            <a:rPr dirty="0"/>
            <a:t> </a:t>
          </a:r>
          <a:r>
            <a:rPr dirty="0" err="1"/>
            <a:t>institucijos</a:t>
          </a:r>
          <a:endParaRPr dirty="0"/>
        </a:p>
      </dgm:t>
    </dgm:pt>
    <dgm:pt modelId="{61FC9AF7-C5C2-4C09-B6E3-081748F048F8}" type="parTrans" cxnId="{213B2B4C-D0BB-4481-8DB9-CCCF93E2E3C9}">
      <dgm:prSet/>
      <dgm:spPr/>
      <dgm:t>
        <a:bodyPr/>
        <a:lstStyle/>
        <a:p>
          <a:endParaRPr/>
        </a:p>
      </dgm:t>
    </dgm:pt>
    <dgm:pt modelId="{4903DE3F-5B44-4BC5-A00A-62D8F47243CB}" type="sibTrans" cxnId="{213B2B4C-D0BB-4481-8DB9-CCCF93E2E3C9}">
      <dgm:prSet/>
      <dgm:spPr/>
      <dgm:t>
        <a:bodyPr/>
        <a:lstStyle/>
        <a:p>
          <a:endParaRPr/>
        </a:p>
      </dgm:t>
    </dgm:pt>
    <dgm:pt modelId="{D44FDBB6-4DC2-44CA-8F29-073C6E1C2B01}">
      <dgm:prSet/>
      <dgm:spPr/>
      <dgm:t>
        <a:bodyPr/>
        <a:lstStyle/>
        <a:p>
          <a:r>
            <a:rPr dirty="0" err="1"/>
            <a:t>Pramonė</a:t>
          </a:r>
          <a:endParaRPr dirty="0"/>
        </a:p>
      </dgm:t>
    </dgm:pt>
    <dgm:pt modelId="{25DFDD75-1D7A-4A33-A71D-A510A9A591A1}" type="parTrans" cxnId="{81E4A036-654C-4CC5-99C0-DF88CE8F1188}">
      <dgm:prSet/>
      <dgm:spPr/>
      <dgm:t>
        <a:bodyPr/>
        <a:lstStyle/>
        <a:p>
          <a:endParaRPr/>
        </a:p>
      </dgm:t>
    </dgm:pt>
    <dgm:pt modelId="{8159A028-22EB-4E8B-A4E6-998BFE5D9EE5}" type="sibTrans" cxnId="{81E4A036-654C-4CC5-99C0-DF88CE8F1188}">
      <dgm:prSet/>
      <dgm:spPr/>
      <dgm:t>
        <a:bodyPr/>
        <a:lstStyle/>
        <a:p>
          <a:endParaRPr/>
        </a:p>
      </dgm:t>
    </dgm:pt>
    <dgm:pt modelId="{6477A048-6F1B-4447-B0F0-A0A620FF9403}">
      <dgm:prSet/>
      <dgm:spPr/>
      <dgm:t>
        <a:bodyPr/>
        <a:lstStyle/>
        <a:p>
          <a:r>
            <a:rPr dirty="0" err="1"/>
            <a:t>Geriausios</a:t>
          </a:r>
          <a:r>
            <a:rPr dirty="0"/>
            <a:t> </a:t>
          </a:r>
          <a:r>
            <a:rPr dirty="0" err="1"/>
            <a:t>moksl</a:t>
          </a:r>
          <a:r>
            <a:rPr lang="lt-LT" dirty="0"/>
            <a:t>o</a:t>
          </a:r>
          <a:r>
            <a:rPr dirty="0"/>
            <a:t> </a:t>
          </a:r>
          <a:r>
            <a:rPr dirty="0" err="1"/>
            <a:t>žinios</a:t>
          </a:r>
          <a:endParaRPr dirty="0"/>
        </a:p>
      </dgm:t>
    </dgm:pt>
    <dgm:pt modelId="{6BB73EB3-9F28-451F-A84C-65013029F87D}" type="parTrans" cxnId="{95D2FF8B-DBEE-4B06-882E-11F15206D800}">
      <dgm:prSet/>
      <dgm:spPr/>
      <dgm:t>
        <a:bodyPr/>
        <a:lstStyle/>
        <a:p>
          <a:endParaRPr/>
        </a:p>
      </dgm:t>
    </dgm:pt>
    <dgm:pt modelId="{8093ADC2-128C-43FF-A00C-8DC2928B16FD}" type="sibTrans" cxnId="{95D2FF8B-DBEE-4B06-882E-11F15206D800}">
      <dgm:prSet/>
      <dgm:spPr/>
      <dgm:t>
        <a:bodyPr/>
        <a:lstStyle/>
        <a:p>
          <a:endParaRPr/>
        </a:p>
      </dgm:t>
    </dgm:pt>
    <dgm:pt modelId="{9CB3B516-CCAF-47BD-86AE-F53DF7863DA2}">
      <dgm:prSet/>
      <dgm:spPr/>
      <dgm:t>
        <a:bodyPr/>
        <a:lstStyle/>
        <a:p>
          <a:r>
            <a:rPr dirty="0" err="1"/>
            <a:t>Ekonomikos</a:t>
          </a:r>
          <a:r>
            <a:rPr dirty="0"/>
            <a:t> </a:t>
          </a:r>
          <a:r>
            <a:rPr dirty="0" err="1"/>
            <a:t>augim</a:t>
          </a:r>
          <a:r>
            <a:rPr lang="lt-LT" dirty="0"/>
            <a:t>as</a:t>
          </a:r>
          <a:endParaRPr dirty="0"/>
        </a:p>
      </dgm:t>
    </dgm:pt>
    <dgm:pt modelId="{3AF1CF1F-41D6-4808-829F-8FB0D054A47B}" type="parTrans" cxnId="{EC3862B1-0B1C-4E5B-9687-335E16D0B093}">
      <dgm:prSet/>
      <dgm:spPr/>
      <dgm:t>
        <a:bodyPr/>
        <a:lstStyle/>
        <a:p>
          <a:endParaRPr/>
        </a:p>
      </dgm:t>
    </dgm:pt>
    <dgm:pt modelId="{6BAA9A5D-3BEC-4038-8532-E6CD4CCCE432}" type="sibTrans" cxnId="{EC3862B1-0B1C-4E5B-9687-335E16D0B093}">
      <dgm:prSet/>
      <dgm:spPr/>
      <dgm:t>
        <a:bodyPr/>
        <a:lstStyle/>
        <a:p>
          <a:endParaRPr/>
        </a:p>
      </dgm:t>
    </dgm:pt>
    <dgm:pt modelId="{F32141E1-ECEA-4B46-A9E0-C2B7856A99F5}">
      <dgm:prSet/>
      <dgm:spPr/>
      <dgm:t>
        <a:bodyPr/>
        <a:lstStyle/>
        <a:p>
          <a:r>
            <a:rPr dirty="0" err="1"/>
            <a:t>Konkurencingum</a:t>
          </a:r>
          <a:r>
            <a:rPr lang="lt-LT" dirty="0"/>
            <a:t>as</a:t>
          </a:r>
          <a:endParaRPr dirty="0"/>
        </a:p>
      </dgm:t>
    </dgm:pt>
    <dgm:pt modelId="{7FDAFF9A-7639-4889-B1FB-DD773B4F4143}" type="parTrans" cxnId="{9B6D34C2-494B-416D-911B-77074062CB18}">
      <dgm:prSet/>
      <dgm:spPr/>
      <dgm:t>
        <a:bodyPr/>
        <a:lstStyle/>
        <a:p>
          <a:endParaRPr/>
        </a:p>
      </dgm:t>
    </dgm:pt>
    <dgm:pt modelId="{5DCFA1D9-ECAA-4F0D-9623-7B62A63E6391}" type="sibTrans" cxnId="{9B6D34C2-494B-416D-911B-77074062CB18}">
      <dgm:prSet/>
      <dgm:spPr/>
      <dgm:t>
        <a:bodyPr/>
        <a:lstStyle/>
        <a:p>
          <a:endParaRPr/>
        </a:p>
      </dgm:t>
    </dgm:pt>
    <dgm:pt modelId="{B6F376EE-2341-4BD0-94E1-370EEFE2E2D3}">
      <dgm:prSet/>
      <dgm:spPr/>
      <dgm:t>
        <a:bodyPr/>
        <a:lstStyle/>
        <a:p>
          <a:r>
            <a:rPr dirty="0" err="1"/>
            <a:t>Aplinkos</a:t>
          </a:r>
          <a:r>
            <a:rPr dirty="0"/>
            <a:t> </a:t>
          </a:r>
          <a:r>
            <a:rPr dirty="0" err="1"/>
            <a:t>tvarumas</a:t>
          </a:r>
          <a:r>
            <a:rPr dirty="0"/>
            <a:t>   </a:t>
          </a:r>
        </a:p>
      </dgm:t>
    </dgm:pt>
    <dgm:pt modelId="{8581D73D-C772-48EA-8B37-A74694D1C21E}" type="parTrans" cxnId="{BD6FB9B8-D41C-47FF-83CC-D2D12309AEEC}">
      <dgm:prSet/>
      <dgm:spPr/>
      <dgm:t>
        <a:bodyPr/>
        <a:lstStyle/>
        <a:p>
          <a:endParaRPr/>
        </a:p>
      </dgm:t>
    </dgm:pt>
    <dgm:pt modelId="{A5AC9151-C099-4EC4-B242-D4A977988D01}" type="sibTrans" cxnId="{BD6FB9B8-D41C-47FF-83CC-D2D12309AEEC}">
      <dgm:prSet/>
      <dgm:spPr/>
      <dgm:t>
        <a:bodyPr/>
        <a:lstStyle/>
        <a:p>
          <a:endParaRPr/>
        </a:p>
      </dgm:t>
    </dgm:pt>
    <dgm:pt modelId="{EE6B740C-625D-46EB-98AC-44D7D7EDBD85}">
      <dgm:prSet/>
      <dgm:spPr/>
      <dgm:t>
        <a:bodyPr/>
        <a:lstStyle/>
        <a:p>
          <a:r>
            <a:rPr lang="lt-LT" dirty="0" err="1"/>
            <a:t>Vertės grandinės</a:t>
          </a:r>
        </a:p>
      </dgm:t>
    </dgm:pt>
    <dgm:pt modelId="{95E4F494-7688-44B1-A1B3-D6F6DD0411EB}" type="parTrans" cxnId="{5FCDEA01-BD50-4E34-95B3-04178BE0C1F3}">
      <dgm:prSet/>
      <dgm:spPr/>
      <dgm:t>
        <a:bodyPr/>
        <a:lstStyle/>
        <a:p>
          <a:endParaRPr lang="lt-LT"/>
        </a:p>
      </dgm:t>
    </dgm:pt>
    <dgm:pt modelId="{ECFD48AF-DDBF-41BD-A935-213F140254FB}" type="sibTrans" cxnId="{5FCDEA01-BD50-4E34-95B3-04178BE0C1F3}">
      <dgm:prSet/>
      <dgm:spPr/>
      <dgm:t>
        <a:bodyPr/>
        <a:lstStyle/>
        <a:p>
          <a:endParaRPr lang="lt-LT"/>
        </a:p>
      </dgm:t>
    </dgm:pt>
    <dgm:pt modelId="{CDC6C6E4-0C7B-4816-ABF8-787AB58E1E03}">
      <dgm:prSet/>
      <dgm:spPr/>
      <dgm:t>
        <a:bodyPr/>
        <a:lstStyle/>
        <a:p>
          <a:r>
            <a:rPr lang="lt-LT" dirty="0"/>
            <a:t>Žuvininkystė ir akvakultūra versus vėjo jėgainės</a:t>
          </a:r>
        </a:p>
      </dgm:t>
    </dgm:pt>
    <dgm:pt modelId="{0FFE8FFE-6265-44B2-B0D9-AA2C379FC8BB}" type="parTrans" cxnId="{7467B196-13C6-4749-8019-CBB4782E922E}">
      <dgm:prSet/>
      <dgm:spPr/>
      <dgm:t>
        <a:bodyPr/>
        <a:lstStyle/>
        <a:p>
          <a:endParaRPr lang="lt-LT"/>
        </a:p>
      </dgm:t>
    </dgm:pt>
    <dgm:pt modelId="{E51DB37F-9BCD-4B70-B5A8-5DA345BF2B6C}" type="sibTrans" cxnId="{7467B196-13C6-4749-8019-CBB4782E922E}">
      <dgm:prSet/>
      <dgm:spPr/>
      <dgm:t>
        <a:bodyPr/>
        <a:lstStyle/>
        <a:p>
          <a:endParaRPr lang="lt-LT"/>
        </a:p>
      </dgm:t>
    </dgm:pt>
    <dgm:pt modelId="{3798B3F5-6A65-4B8B-8483-3106EC5E58AD}">
      <dgm:prSet/>
      <dgm:spPr/>
      <dgm:t>
        <a:bodyPr/>
        <a:lstStyle/>
        <a:p>
          <a:r>
            <a:rPr lang="lt-LT" dirty="0" err="1"/>
            <a:t>Darbo saugumas</a:t>
          </a:r>
        </a:p>
      </dgm:t>
    </dgm:pt>
    <dgm:pt modelId="{16EB7F2E-D2BD-45AB-864A-EB6BC7F64564}" type="parTrans" cxnId="{AA1C359B-5105-4BE2-AB87-91D5C3E1F549}">
      <dgm:prSet/>
      <dgm:spPr/>
      <dgm:t>
        <a:bodyPr/>
        <a:lstStyle/>
        <a:p>
          <a:endParaRPr lang="lt-LT"/>
        </a:p>
      </dgm:t>
    </dgm:pt>
    <dgm:pt modelId="{7F620DB2-A2E4-42F5-AF6E-E349AD1F644D}" type="sibTrans" cxnId="{AA1C359B-5105-4BE2-AB87-91D5C3E1F549}">
      <dgm:prSet/>
      <dgm:spPr/>
      <dgm:t>
        <a:bodyPr/>
        <a:lstStyle/>
        <a:p>
          <a:endParaRPr lang="lt-LT"/>
        </a:p>
      </dgm:t>
    </dgm:pt>
    <dgm:pt modelId="{65FE8F2A-2B68-4656-89C6-C59A7B9F6F19}">
      <dgm:prSet/>
      <dgm:spPr/>
      <dgm:t>
        <a:bodyPr/>
        <a:lstStyle/>
        <a:p>
          <a:r>
            <a:rPr lang="lt-LT" dirty="0" err="1"/>
            <a:t>Darbo sauga</a:t>
          </a:r>
        </a:p>
      </dgm:t>
    </dgm:pt>
    <dgm:pt modelId="{6BF53B8C-E07A-4B5F-BE6A-4DB9E36B763E}" type="parTrans" cxnId="{8F3CA586-EE3F-49B5-9EAD-C5255BBAD690}">
      <dgm:prSet/>
      <dgm:spPr/>
      <dgm:t>
        <a:bodyPr/>
        <a:lstStyle/>
        <a:p>
          <a:endParaRPr lang="lt-LT"/>
        </a:p>
      </dgm:t>
    </dgm:pt>
    <dgm:pt modelId="{359BA88E-FBA1-4AC9-ACC8-669FB862D1A9}" type="sibTrans" cxnId="{8F3CA586-EE3F-49B5-9EAD-C5255BBAD690}">
      <dgm:prSet/>
      <dgm:spPr/>
      <dgm:t>
        <a:bodyPr/>
        <a:lstStyle/>
        <a:p>
          <a:endParaRPr lang="lt-LT"/>
        </a:p>
      </dgm:t>
    </dgm:pt>
    <dgm:pt modelId="{40DFD126-BB86-4EDA-AF73-2B6A3CFA1F1B}">
      <dgm:prSet/>
      <dgm:spPr/>
      <dgm:t>
        <a:bodyPr/>
        <a:lstStyle/>
        <a:p>
          <a:r>
            <a:rPr lang="lt-LT" dirty="0" err="1"/>
            <a:t>Tvarus turizmas</a:t>
          </a:r>
        </a:p>
      </dgm:t>
    </dgm:pt>
    <dgm:pt modelId="{BD2B4D9F-B4B4-4763-94B8-12AE858BADB2}" type="parTrans" cxnId="{44D0441A-318F-4D32-A23A-32D33E9A5F1F}">
      <dgm:prSet/>
      <dgm:spPr/>
      <dgm:t>
        <a:bodyPr/>
        <a:lstStyle/>
        <a:p>
          <a:endParaRPr lang="lt-LT"/>
        </a:p>
      </dgm:t>
    </dgm:pt>
    <dgm:pt modelId="{370173BE-6C43-4C5E-A566-5B3D963261E8}" type="sibTrans" cxnId="{44D0441A-318F-4D32-A23A-32D33E9A5F1F}">
      <dgm:prSet/>
      <dgm:spPr/>
      <dgm:t>
        <a:bodyPr/>
        <a:lstStyle/>
        <a:p>
          <a:endParaRPr lang="lt-LT"/>
        </a:p>
      </dgm:t>
    </dgm:pt>
    <dgm:pt modelId="{7AB32DE2-0D5B-41D5-863E-01B5E4AD894B}" type="pres">
      <dgm:prSet presAssocID="{649D8C02-161C-4D6F-A210-8AC1ED8CCA0A}" presName="Name0" presStyleCnt="0">
        <dgm:presLayoutVars>
          <dgm:dir/>
          <dgm:animLvl val="lvl"/>
          <dgm:resizeHandles val="exact"/>
        </dgm:presLayoutVars>
      </dgm:prSet>
      <dgm:spPr/>
    </dgm:pt>
    <dgm:pt modelId="{F75A9ADE-A8A1-4A28-A2BD-F2CD9F496A1B}" type="pres">
      <dgm:prSet presAssocID="{30224D5C-9A14-4BEF-8022-040E2B5E1C68}" presName="composite" presStyleCnt="0"/>
      <dgm:spPr/>
    </dgm:pt>
    <dgm:pt modelId="{57186017-C004-4CA4-8946-0511A05F8099}" type="pres">
      <dgm:prSet presAssocID="{30224D5C-9A14-4BEF-8022-040E2B5E1C68}" presName="parTx" presStyleLbl="alignNode1" presStyleIdx="0" presStyleCnt="4" custLinFactX="15327" custLinFactY="-31458" custLinFactNeighborX="100000" custLinFactNeighborY="-100000">
        <dgm:presLayoutVars>
          <dgm:chMax val="0"/>
          <dgm:chPref val="0"/>
          <dgm:bulletEnabled val="1"/>
        </dgm:presLayoutVars>
      </dgm:prSet>
      <dgm:spPr/>
    </dgm:pt>
    <dgm:pt modelId="{8D756AB8-8B5A-4A4D-870F-B1C3B362F2C1}" type="pres">
      <dgm:prSet presAssocID="{30224D5C-9A14-4BEF-8022-040E2B5E1C68}" presName="desTx" presStyleLbl="alignAccFollowNode1" presStyleIdx="0" presStyleCnt="4">
        <dgm:presLayoutVars>
          <dgm:bulletEnabled val="1"/>
        </dgm:presLayoutVars>
      </dgm:prSet>
      <dgm:spPr/>
    </dgm:pt>
    <dgm:pt modelId="{DE72D432-B810-4EAF-A40B-EB2687CCA5BF}" type="pres">
      <dgm:prSet presAssocID="{A4DEEC6E-D213-40D5-8E88-21448315F7F0}" presName="space" presStyleCnt="0"/>
      <dgm:spPr/>
    </dgm:pt>
    <dgm:pt modelId="{23481E06-2C01-4B8F-8371-21A3DAF168A0}" type="pres">
      <dgm:prSet presAssocID="{29C39297-97D3-4769-8809-92E369CFE1DE}" presName="composite" presStyleCnt="0"/>
      <dgm:spPr/>
    </dgm:pt>
    <dgm:pt modelId="{8DF29014-915B-413B-9173-F77D94249B1E}" type="pres">
      <dgm:prSet presAssocID="{29C39297-97D3-4769-8809-92E369CFE1DE}" presName="parTx" presStyleLbl="alignNode1" presStyleIdx="1" presStyleCnt="4" custLinFactX="-14166" custLinFactY="-33893" custLinFactNeighborX="-100000" custLinFactNeighborY="-100000">
        <dgm:presLayoutVars>
          <dgm:chMax val="0"/>
          <dgm:chPref val="0"/>
          <dgm:bulletEnabled val="1"/>
        </dgm:presLayoutVars>
      </dgm:prSet>
      <dgm:spPr/>
    </dgm:pt>
    <dgm:pt modelId="{DD019FDF-AEC0-4E62-BEE8-F2E99FD083FF}" type="pres">
      <dgm:prSet presAssocID="{29C39297-97D3-4769-8809-92E369CFE1DE}" presName="desTx" presStyleLbl="alignAccFollowNode1" presStyleIdx="1" presStyleCnt="4">
        <dgm:presLayoutVars>
          <dgm:bulletEnabled val="1"/>
        </dgm:presLayoutVars>
      </dgm:prSet>
      <dgm:spPr/>
    </dgm:pt>
    <dgm:pt modelId="{4411EC51-08EC-4141-80B6-A973CA480C9F}" type="pres">
      <dgm:prSet presAssocID="{A02CD663-5008-475A-A4CC-A62241A3E762}" presName="space" presStyleCnt="0"/>
      <dgm:spPr/>
    </dgm:pt>
    <dgm:pt modelId="{6856655E-5561-4C77-88BE-F037DDF6FE51}" type="pres">
      <dgm:prSet presAssocID="{08C0C5D2-14E0-4051-9E36-F33B86B9B22E}" presName="composite" presStyleCnt="0"/>
      <dgm:spPr/>
    </dgm:pt>
    <dgm:pt modelId="{F5DB409C-43A6-4C0B-9DB7-1360E73089DA}" type="pres">
      <dgm:prSet presAssocID="{08C0C5D2-14E0-4051-9E36-F33B86B9B22E}" presName="parTx" presStyleLbl="alignNode1" presStyleIdx="2" presStyleCnt="4" custScaleX="98766" custLinFactY="-31515" custLinFactNeighborX="1193" custLinFactNeighborY="-100000">
        <dgm:presLayoutVars>
          <dgm:chMax val="0"/>
          <dgm:chPref val="0"/>
          <dgm:bulletEnabled val="1"/>
        </dgm:presLayoutVars>
      </dgm:prSet>
      <dgm:spPr/>
    </dgm:pt>
    <dgm:pt modelId="{1409F059-B919-40F8-BB91-E3EB75D4AC90}" type="pres">
      <dgm:prSet presAssocID="{08C0C5D2-14E0-4051-9E36-F33B86B9B22E}" presName="desTx" presStyleLbl="alignAccFollowNode1" presStyleIdx="2" presStyleCnt="4">
        <dgm:presLayoutVars>
          <dgm:bulletEnabled val="1"/>
        </dgm:presLayoutVars>
      </dgm:prSet>
      <dgm:spPr/>
    </dgm:pt>
    <dgm:pt modelId="{80EB735B-117E-478B-AD5D-E676FA8E94B6}" type="pres">
      <dgm:prSet presAssocID="{67D00DAA-321A-4699-AEF5-D2F17A455C6E}" presName="space" presStyleCnt="0"/>
      <dgm:spPr/>
    </dgm:pt>
    <dgm:pt modelId="{23B76D92-375C-4C0D-B01F-CCA81A8EFF06}" type="pres">
      <dgm:prSet presAssocID="{714C9895-EF99-4BAB-B8BF-2BCED5148968}" presName="composite" presStyleCnt="0"/>
      <dgm:spPr/>
    </dgm:pt>
    <dgm:pt modelId="{DFEA94E4-4551-40E2-8BFC-01248047A1DA}" type="pres">
      <dgm:prSet presAssocID="{714C9895-EF99-4BAB-B8BF-2BCED5148968}" presName="parTx" presStyleLbl="alignNode1" presStyleIdx="3" presStyleCnt="4" custLinFactY="-30241" custLinFactNeighborX="-641" custLinFactNeighborY="-100000">
        <dgm:presLayoutVars>
          <dgm:chMax val="0"/>
          <dgm:chPref val="0"/>
          <dgm:bulletEnabled val="1"/>
        </dgm:presLayoutVars>
      </dgm:prSet>
      <dgm:spPr/>
    </dgm:pt>
    <dgm:pt modelId="{87B477C1-0AC9-4EDD-B6BE-4C7F1B9660CD}" type="pres">
      <dgm:prSet presAssocID="{714C9895-EF99-4BAB-B8BF-2BCED5148968}" presName="desTx" presStyleLbl="alignAccFollowNode1" presStyleIdx="3" presStyleCnt="4">
        <dgm:presLayoutVars>
          <dgm:bulletEnabled val="1"/>
        </dgm:presLayoutVars>
      </dgm:prSet>
      <dgm:spPr/>
    </dgm:pt>
  </dgm:ptLst>
  <dgm:cxnLst>
    <dgm:cxn modelId="{B752DF00-17D0-4F7A-8BEC-F0B95C816A5F}" type="presOf" srcId="{D77C4555-4037-4F07-ABAF-BB136D2F7D91}" destId="{DD019FDF-AEC0-4E62-BEE8-F2E99FD083FF}" srcOrd="0" destOrd="0" presId="urn:microsoft.com/office/officeart/2005/8/layout/hList1"/>
    <dgm:cxn modelId="{4D6DE701-45CA-42EB-B101-0CF19A50123C}" type="presOf" srcId="{7F3D4F51-808D-41AB-93C3-9646264FF366}" destId="{8D756AB8-8B5A-4A4D-870F-B1C3B362F2C1}" srcOrd="0" destOrd="4" presId="urn:microsoft.com/office/officeart/2005/8/layout/hList1"/>
    <dgm:cxn modelId="{5FCDEA01-BD50-4E34-95B3-04178BE0C1F3}" srcId="{29C39297-97D3-4769-8809-92E369CFE1DE}" destId="{EE6B740C-625D-46EB-98AC-44D7D7EDBD85}" srcOrd="1" destOrd="0" parTransId="{95E4F494-7688-44B1-A1B3-D6F6DD0411EB}" sibTransId="{ECFD48AF-DDBF-41BD-A935-213F140254FB}"/>
    <dgm:cxn modelId="{1C459A05-836B-40D8-827C-147CC5200DFC}" srcId="{649D8C02-161C-4D6F-A210-8AC1ED8CCA0A}" destId="{714C9895-EF99-4BAB-B8BF-2BCED5148968}" srcOrd="3" destOrd="0" parTransId="{B0DD5796-002C-4919-B463-57CE97CCE336}" sibTransId="{F47312B6-B863-4926-923D-E1B09CB6AEF0}"/>
    <dgm:cxn modelId="{5F7F2409-9213-4C67-B173-DD3F3B8D580C}" type="presOf" srcId="{CDC6C6E4-0C7B-4816-ABF8-787AB58E1E03}" destId="{DD019FDF-AEC0-4E62-BEE8-F2E99FD083FF}" srcOrd="0" destOrd="2" presId="urn:microsoft.com/office/officeart/2005/8/layout/hList1"/>
    <dgm:cxn modelId="{1E1A8C0D-77B9-4265-B35E-3E57C494B1CB}" srcId="{08C0C5D2-14E0-4051-9E36-F33B86B9B22E}" destId="{0D4E51C4-48F1-40BF-8444-D41333EF5E41}" srcOrd="3" destOrd="0" parTransId="{AFC08149-F1FA-4438-9172-0E95239608FF}" sibTransId="{6ED89C6A-071A-4026-B846-D2F8E84857FE}"/>
    <dgm:cxn modelId="{581F170E-717F-47E5-B90E-28304633CF4C}" type="presOf" srcId="{65FE8F2A-2B68-4656-89C6-C59A7B9F6F19}" destId="{DD019FDF-AEC0-4E62-BEE8-F2E99FD083FF}" srcOrd="0" destOrd="4" presId="urn:microsoft.com/office/officeart/2005/8/layout/hList1"/>
    <dgm:cxn modelId="{71D7D612-0B19-49D2-AE8B-22F4B0A3ED46}" type="presOf" srcId="{08C0C5D2-14E0-4051-9E36-F33B86B9B22E}" destId="{F5DB409C-43A6-4C0B-9DB7-1360E73089DA}" srcOrd="0" destOrd="0" presId="urn:microsoft.com/office/officeart/2005/8/layout/hList1"/>
    <dgm:cxn modelId="{67FDAF14-6377-4CBB-BC20-AF6AB9F046D3}" type="presOf" srcId="{ACFA390C-2057-441E-9BAB-70F28C2CF6BA}" destId="{87B477C1-0AC9-4EDD-B6BE-4C7F1B9660CD}" srcOrd="0" destOrd="1" presId="urn:microsoft.com/office/officeart/2005/8/layout/hList1"/>
    <dgm:cxn modelId="{85283016-5789-4912-BB13-7671BCBD0DE3}" type="presOf" srcId="{D44FDBB6-4DC2-44CA-8F29-073C6E1C2B01}" destId="{87B477C1-0AC9-4EDD-B6BE-4C7F1B9660CD}" srcOrd="0" destOrd="2" presId="urn:microsoft.com/office/officeart/2005/8/layout/hList1"/>
    <dgm:cxn modelId="{44D0441A-318F-4D32-A23A-32D33E9A5F1F}" srcId="{29C39297-97D3-4769-8809-92E369CFE1DE}" destId="{40DFD126-BB86-4EDA-AF73-2B6A3CFA1F1B}" srcOrd="5" destOrd="0" parTransId="{BD2B4D9F-B4B4-4763-94B8-12AE858BADB2}" sibTransId="{370173BE-6C43-4C5E-A566-5B3D963261E8}"/>
    <dgm:cxn modelId="{8339341B-493F-4BE7-B12B-665E1253D1FB}" type="presOf" srcId="{60BDEA96-049B-41A7-B524-CC2A28ADA9A5}" destId="{1409F059-B919-40F8-BB91-E3EB75D4AC90}" srcOrd="0" destOrd="4" presId="urn:microsoft.com/office/officeart/2005/8/layout/hList1"/>
    <dgm:cxn modelId="{9744AB1F-706B-48C6-9BFD-D2F1D380760C}" srcId="{30224D5C-9A14-4BEF-8022-040E2B5E1C68}" destId="{BA323616-51E8-46DC-B4A7-73F40414C616}" srcOrd="3" destOrd="0" parTransId="{F142B517-9E14-49E6-B5CB-B720DC951F96}" sibTransId="{E07C602D-C1EA-49A2-9B26-7DCB4E28380E}"/>
    <dgm:cxn modelId="{C88A8421-1CC0-447E-9A50-EB7F8D4CFFF3}" type="presOf" srcId="{C3640957-8D7A-453C-97CA-43C149EC1382}" destId="{8D756AB8-8B5A-4A4D-870F-B1C3B362F2C1}" srcOrd="0" destOrd="1" presId="urn:microsoft.com/office/officeart/2005/8/layout/hList1"/>
    <dgm:cxn modelId="{A43D3429-3C8F-4A9A-84D0-810F993645D5}" type="presOf" srcId="{0D4E51C4-48F1-40BF-8444-D41333EF5E41}" destId="{1409F059-B919-40F8-BB91-E3EB75D4AC90}" srcOrd="0" destOrd="3" presId="urn:microsoft.com/office/officeart/2005/8/layout/hList1"/>
    <dgm:cxn modelId="{20878129-01D3-4CA3-A537-2FEA4AED2317}" type="presOf" srcId="{BF4A7A7C-D0FB-48F5-A97D-1E231752EB8E}" destId="{DD019FDF-AEC0-4E62-BEE8-F2E99FD083FF}" srcOrd="0" destOrd="6" presId="urn:microsoft.com/office/officeart/2005/8/layout/hList1"/>
    <dgm:cxn modelId="{8B46AA29-31F5-42FB-8AA3-5B7BA9636F1F}" type="presOf" srcId="{9CB3B516-CCAF-47BD-86AE-F53DF7863DA2}" destId="{87B477C1-0AC9-4EDD-B6BE-4C7F1B9660CD}" srcOrd="0" destOrd="4" presId="urn:microsoft.com/office/officeart/2005/8/layout/hList1"/>
    <dgm:cxn modelId="{4B4E042E-8B96-417B-B3B0-704A248A1AB1}" srcId="{649D8C02-161C-4D6F-A210-8AC1ED8CCA0A}" destId="{08C0C5D2-14E0-4051-9E36-F33B86B9B22E}" srcOrd="2" destOrd="0" parTransId="{D1F1BE35-A777-414E-B85D-02D3036C3D45}" sibTransId="{67D00DAA-321A-4699-AEF5-D2F17A455C6E}"/>
    <dgm:cxn modelId="{81E4A036-654C-4CC5-99C0-DF88CE8F1188}" srcId="{714C9895-EF99-4BAB-B8BF-2BCED5148968}" destId="{D44FDBB6-4DC2-44CA-8F29-073C6E1C2B01}" srcOrd="2" destOrd="0" parTransId="{25DFDD75-1D7A-4A33-A71D-A510A9A591A1}" sibTransId="{8159A028-22EB-4E8B-A4E6-998BFE5D9EE5}"/>
    <dgm:cxn modelId="{079C543C-1EE3-4E65-BA02-014B00686322}" type="presOf" srcId="{714C9895-EF99-4BAB-B8BF-2BCED5148968}" destId="{DFEA94E4-4551-40E2-8BFC-01248047A1DA}" srcOrd="0" destOrd="0" presId="urn:microsoft.com/office/officeart/2005/8/layout/hList1"/>
    <dgm:cxn modelId="{CABA2E3D-0C26-4640-B9D8-8E48989A3AAB}" srcId="{30224D5C-9A14-4BEF-8022-040E2B5E1C68}" destId="{416A0999-DB56-499A-BB42-062A80A8D3C7}" srcOrd="0" destOrd="0" parTransId="{B45ACC3F-B51C-430E-98B2-9E4967000B51}" sibTransId="{D1DA5541-A07F-4227-9AE2-CB5EDF3420E2}"/>
    <dgm:cxn modelId="{3EED1C5B-445B-4D8B-A755-31F6BBA14A8F}" type="presOf" srcId="{6477A048-6F1B-4447-B0F0-A0A620FF9403}" destId="{87B477C1-0AC9-4EDD-B6BE-4C7F1B9660CD}" srcOrd="0" destOrd="3" presId="urn:microsoft.com/office/officeart/2005/8/layout/hList1"/>
    <dgm:cxn modelId="{06F57641-72B9-4FA9-A356-021AAF3C2132}" type="presOf" srcId="{B6F376EE-2341-4BD0-94E1-370EEFE2E2D3}" destId="{87B477C1-0AC9-4EDD-B6BE-4C7F1B9660CD}" srcOrd="0" destOrd="6" presId="urn:microsoft.com/office/officeart/2005/8/layout/hList1"/>
    <dgm:cxn modelId="{1CA99067-34F2-466A-B92A-5ECD82FDEC65}" type="presOf" srcId="{F01456EE-B85B-43C2-93F3-A2A85AD3C222}" destId="{1409F059-B919-40F8-BB91-E3EB75D4AC90}" srcOrd="0" destOrd="2" presId="urn:microsoft.com/office/officeart/2005/8/layout/hList1"/>
    <dgm:cxn modelId="{9F8FC067-A3B2-48EF-9E17-38391C0A2BF9}" type="presOf" srcId="{B920B22A-1696-480A-8D3F-D7C01DF8E31F}" destId="{87B477C1-0AC9-4EDD-B6BE-4C7F1B9660CD}" srcOrd="0" destOrd="0" presId="urn:microsoft.com/office/officeart/2005/8/layout/hList1"/>
    <dgm:cxn modelId="{213B2B4C-D0BB-4481-8DB9-CCCF93E2E3C9}" srcId="{714C9895-EF99-4BAB-B8BF-2BCED5148968}" destId="{ACFA390C-2057-441E-9BAB-70F28C2CF6BA}" srcOrd="1" destOrd="0" parTransId="{61FC9AF7-C5C2-4C09-B6E3-081748F048F8}" sibTransId="{4903DE3F-5B44-4BC5-A00A-62D8F47243CB}"/>
    <dgm:cxn modelId="{7D1EC96F-AE1C-4292-8DD6-7BEDA39CFC72}" srcId="{08C0C5D2-14E0-4051-9E36-F33B86B9B22E}" destId="{60BDEA96-049B-41A7-B524-CC2A28ADA9A5}" srcOrd="4" destOrd="0" parTransId="{AAD21B0D-2C27-466D-A6A4-D2962BA409C4}" sibTransId="{B833787A-9B86-49F4-9689-10A536D19F06}"/>
    <dgm:cxn modelId="{64CEE272-5181-4799-80A8-1E83BB397907}" srcId="{714C9895-EF99-4BAB-B8BF-2BCED5148968}" destId="{B920B22A-1696-480A-8D3F-D7C01DF8E31F}" srcOrd="0" destOrd="0" parTransId="{0DA5DCE7-9107-43CA-950E-0441ACB1DB58}" sibTransId="{EE72B046-23CF-45CB-8F3A-526744F13356}"/>
    <dgm:cxn modelId="{4D8CCF56-CD42-4E5C-92BD-36A39A07B50D}" type="presOf" srcId="{E995FD2E-0001-4C74-8C6D-88C363D23332}" destId="{1409F059-B919-40F8-BB91-E3EB75D4AC90}" srcOrd="0" destOrd="0" presId="urn:microsoft.com/office/officeart/2005/8/layout/hList1"/>
    <dgm:cxn modelId="{9636BA77-C861-4791-B408-443DD31A4D04}" srcId="{30224D5C-9A14-4BEF-8022-040E2B5E1C68}" destId="{7F3D4F51-808D-41AB-93C3-9646264FF366}" srcOrd="4" destOrd="0" parTransId="{1DFFAD61-94C0-4B04-926C-31D69FE21924}" sibTransId="{4EF80323-2B5D-4DB6-B51A-1C9C117679FD}"/>
    <dgm:cxn modelId="{198FCA59-A267-4CD3-A4CA-C40CD7778FAA}" type="presOf" srcId="{649D8C02-161C-4D6F-A210-8AC1ED8CCA0A}" destId="{7AB32DE2-0D5B-41D5-863E-01B5E4AD894B}" srcOrd="0" destOrd="0" presId="urn:microsoft.com/office/officeart/2005/8/layout/hList1"/>
    <dgm:cxn modelId="{8F3CA586-EE3F-49B5-9EAD-C5255BBAD690}" srcId="{29C39297-97D3-4769-8809-92E369CFE1DE}" destId="{65FE8F2A-2B68-4656-89C6-C59A7B9F6F19}" srcOrd="4" destOrd="0" parTransId="{6BF53B8C-E07A-4B5F-BE6A-4DB9E36B763E}" sibTransId="{359BA88E-FBA1-4AC9-ACC8-669FB862D1A9}"/>
    <dgm:cxn modelId="{95D2FF8B-DBEE-4B06-882E-11F15206D800}" srcId="{714C9895-EF99-4BAB-B8BF-2BCED5148968}" destId="{6477A048-6F1B-4447-B0F0-A0A620FF9403}" srcOrd="3" destOrd="0" parTransId="{6BB73EB3-9F28-451F-A84C-65013029F87D}" sibTransId="{8093ADC2-128C-43FF-A00C-8DC2928B16FD}"/>
    <dgm:cxn modelId="{648C0493-2A98-4A0D-89C9-189555D75158}" type="presOf" srcId="{30224D5C-9A14-4BEF-8022-040E2B5E1C68}" destId="{57186017-C004-4CA4-8946-0511A05F8099}" srcOrd="0" destOrd="0" presId="urn:microsoft.com/office/officeart/2005/8/layout/hList1"/>
    <dgm:cxn modelId="{0D3BFE93-848E-4AE9-8382-3B4608C056F9}" srcId="{30224D5C-9A14-4BEF-8022-040E2B5E1C68}" destId="{C3640957-8D7A-453C-97CA-43C149EC1382}" srcOrd="1" destOrd="0" parTransId="{D8547379-7533-43AD-91C4-5F86257853BB}" sibTransId="{2A3246D6-715F-421E-9E7D-D9CF7B735C15}"/>
    <dgm:cxn modelId="{3A5B2595-345E-4E19-B53D-712E77DC2924}" srcId="{29C39297-97D3-4769-8809-92E369CFE1DE}" destId="{BF4A7A7C-D0FB-48F5-A97D-1E231752EB8E}" srcOrd="6" destOrd="0" parTransId="{FE37579C-2A04-47F1-B3E9-B3F6F1E0E847}" sibTransId="{2F49B00D-E0DF-4CF3-B84B-5749A7380A4E}"/>
    <dgm:cxn modelId="{8F038496-FBBA-46BC-A16D-F8A776BF217C}" type="presOf" srcId="{29C39297-97D3-4769-8809-92E369CFE1DE}" destId="{8DF29014-915B-413B-9173-F77D94249B1E}" srcOrd="0" destOrd="0" presId="urn:microsoft.com/office/officeart/2005/8/layout/hList1"/>
    <dgm:cxn modelId="{7467B196-13C6-4749-8019-CBB4782E922E}" srcId="{29C39297-97D3-4769-8809-92E369CFE1DE}" destId="{CDC6C6E4-0C7B-4816-ABF8-787AB58E1E03}" srcOrd="2" destOrd="0" parTransId="{0FFE8FFE-6265-44B2-B0D9-AA2C379FC8BB}" sibTransId="{E51DB37F-9BCD-4B70-B5A8-5DA345BF2B6C}"/>
    <dgm:cxn modelId="{AA1C359B-5105-4BE2-AB87-91D5C3E1F549}" srcId="{29C39297-97D3-4769-8809-92E369CFE1DE}" destId="{3798B3F5-6A65-4B8B-8483-3106EC5E58AD}" srcOrd="3" destOrd="0" parTransId="{16EB7F2E-D2BD-45AB-864A-EB6BC7F64564}" sibTransId="{7F620DB2-A2E4-42F5-AF6E-E349AD1F644D}"/>
    <dgm:cxn modelId="{6C9BEE9D-200B-4825-B960-038F08626FE9}" type="presOf" srcId="{DA287DCE-AB42-4F81-AEFA-676BC4F9C020}" destId="{1409F059-B919-40F8-BB91-E3EB75D4AC90}" srcOrd="0" destOrd="1" presId="urn:microsoft.com/office/officeart/2005/8/layout/hList1"/>
    <dgm:cxn modelId="{1F6F8EAE-F0BB-4437-926A-BFBB4F5CF80C}" srcId="{649D8C02-161C-4D6F-A210-8AC1ED8CCA0A}" destId="{30224D5C-9A14-4BEF-8022-040E2B5E1C68}" srcOrd="0" destOrd="0" parTransId="{553D937A-F75E-4D1E-BAF5-1D6C8BBB196A}" sibTransId="{A4DEEC6E-D213-40D5-8E88-21448315F7F0}"/>
    <dgm:cxn modelId="{EC3862B1-0B1C-4E5B-9687-335E16D0B093}" srcId="{714C9895-EF99-4BAB-B8BF-2BCED5148968}" destId="{9CB3B516-CCAF-47BD-86AE-F53DF7863DA2}" srcOrd="4" destOrd="0" parTransId="{3AF1CF1F-41D6-4808-829F-8FB0D054A47B}" sibTransId="{6BAA9A5D-3BEC-4038-8532-E6CD4CCCE432}"/>
    <dgm:cxn modelId="{2E7F0AB5-37FC-4D6E-8FCE-379823ABAB2D}" srcId="{08C0C5D2-14E0-4051-9E36-F33B86B9B22E}" destId="{E995FD2E-0001-4C74-8C6D-88C363D23332}" srcOrd="0" destOrd="0" parTransId="{EFF87D8C-FAD7-4EC0-B0B6-F638C7927A33}" sibTransId="{26FF7F23-D834-4C64-99DB-9546A06C2E33}"/>
    <dgm:cxn modelId="{BD6FB9B8-D41C-47FF-83CC-D2D12309AEEC}" srcId="{714C9895-EF99-4BAB-B8BF-2BCED5148968}" destId="{B6F376EE-2341-4BD0-94E1-370EEFE2E2D3}" srcOrd="6" destOrd="0" parTransId="{8581D73D-C772-48EA-8B37-A74694D1C21E}" sibTransId="{A5AC9151-C099-4EC4-B242-D4A977988D01}"/>
    <dgm:cxn modelId="{E9AF78BA-FD16-4BB1-BC99-6E7CDB4D1403}" srcId="{30224D5C-9A14-4BEF-8022-040E2B5E1C68}" destId="{88202A6D-2B1F-49A8-A63A-76D53D05958D}" srcOrd="2" destOrd="0" parTransId="{A59B2986-88E2-4042-98A5-68E3F048B46C}" sibTransId="{72E5F4AA-546E-448F-8D40-E5BB6E30C07A}"/>
    <dgm:cxn modelId="{4296A9BA-D98D-40F2-B9EE-CAE4E72BA8F5}" type="presOf" srcId="{EE6B740C-625D-46EB-98AC-44D7D7EDBD85}" destId="{DD019FDF-AEC0-4E62-BEE8-F2E99FD083FF}" srcOrd="0" destOrd="1" presId="urn:microsoft.com/office/officeart/2005/8/layout/hList1"/>
    <dgm:cxn modelId="{9B6D34C2-494B-416D-911B-77074062CB18}" srcId="{714C9895-EF99-4BAB-B8BF-2BCED5148968}" destId="{F32141E1-ECEA-4B46-A9E0-C2B7856A99F5}" srcOrd="5" destOrd="0" parTransId="{7FDAFF9A-7639-4889-B1FB-DD773B4F4143}" sibTransId="{5DCFA1D9-ECAA-4F0D-9623-7B62A63E6391}"/>
    <dgm:cxn modelId="{34F42DC5-9F3C-4E7D-85F7-D921840454E1}" srcId="{649D8C02-161C-4D6F-A210-8AC1ED8CCA0A}" destId="{29C39297-97D3-4769-8809-92E369CFE1DE}" srcOrd="1" destOrd="0" parTransId="{376B5935-4374-454B-AAB9-92B2D1393FA2}" sibTransId="{A02CD663-5008-475A-A4CC-A62241A3E762}"/>
    <dgm:cxn modelId="{A8D374CA-CA38-4ABC-B88D-29AE2F3FE2BF}" srcId="{29C39297-97D3-4769-8809-92E369CFE1DE}" destId="{D77C4555-4037-4F07-ABAF-BB136D2F7D91}" srcOrd="0" destOrd="0" parTransId="{C175726F-4CD7-45B8-93E5-D7D12D6FA87A}" sibTransId="{03786F57-B588-4277-A0B4-C5C97367E346}"/>
    <dgm:cxn modelId="{FAB094D0-5C85-459B-A1F7-FB19F3AC770B}" type="presOf" srcId="{BA323616-51E8-46DC-B4A7-73F40414C616}" destId="{8D756AB8-8B5A-4A4D-870F-B1C3B362F2C1}" srcOrd="0" destOrd="3" presId="urn:microsoft.com/office/officeart/2005/8/layout/hList1"/>
    <dgm:cxn modelId="{D34FD6D7-8361-47CD-B7E3-E0B0CE3E7B07}" srcId="{08C0C5D2-14E0-4051-9E36-F33B86B9B22E}" destId="{DA287DCE-AB42-4F81-AEFA-676BC4F9C020}" srcOrd="1" destOrd="0" parTransId="{0EF8CE1A-1BF2-45F9-8A45-E093881463BD}" sibTransId="{57670B34-6058-46E4-916F-C9CED6F34572}"/>
    <dgm:cxn modelId="{0E35C6DF-B018-4BD9-B8D6-5A7E85FAF3EF}" srcId="{08C0C5D2-14E0-4051-9E36-F33B86B9B22E}" destId="{F01456EE-B85B-43C2-93F3-A2A85AD3C222}" srcOrd="2" destOrd="0" parTransId="{D626DA8F-688A-4D26-BC47-D2F809AA08BE}" sibTransId="{AECF9B83-ED5D-4F72-A11B-E0E7B1B7F761}"/>
    <dgm:cxn modelId="{3F2771EB-8565-43FC-B999-4DACB25A6077}" type="presOf" srcId="{416A0999-DB56-499A-BB42-062A80A8D3C7}" destId="{8D756AB8-8B5A-4A4D-870F-B1C3B362F2C1}" srcOrd="0" destOrd="0" presId="urn:microsoft.com/office/officeart/2005/8/layout/hList1"/>
    <dgm:cxn modelId="{ECCA15ED-9A23-4988-95DD-14716C5E96A8}" type="presOf" srcId="{F32141E1-ECEA-4B46-A9E0-C2B7856A99F5}" destId="{87B477C1-0AC9-4EDD-B6BE-4C7F1B9660CD}" srcOrd="0" destOrd="5" presId="urn:microsoft.com/office/officeart/2005/8/layout/hList1"/>
    <dgm:cxn modelId="{1C8301F8-999D-4AF5-B18A-EB454614CBEF}" type="presOf" srcId="{3798B3F5-6A65-4B8B-8483-3106EC5E58AD}" destId="{DD019FDF-AEC0-4E62-BEE8-F2E99FD083FF}" srcOrd="0" destOrd="3" presId="urn:microsoft.com/office/officeart/2005/8/layout/hList1"/>
    <dgm:cxn modelId="{807814F9-E62D-48AF-822B-E0C05F0E7D6B}" type="presOf" srcId="{40DFD126-BB86-4EDA-AF73-2B6A3CFA1F1B}" destId="{DD019FDF-AEC0-4E62-BEE8-F2E99FD083FF}" srcOrd="0" destOrd="5" presId="urn:microsoft.com/office/officeart/2005/8/layout/hList1"/>
    <dgm:cxn modelId="{40BAD4FB-308B-4A81-808D-64E98C533044}" type="presOf" srcId="{88202A6D-2B1F-49A8-A63A-76D53D05958D}" destId="{8D756AB8-8B5A-4A4D-870F-B1C3B362F2C1}" srcOrd="0" destOrd="2" presId="urn:microsoft.com/office/officeart/2005/8/layout/hList1"/>
    <dgm:cxn modelId="{8EF3CCE9-1910-49D9-A317-C91F13AD5767}" type="presParOf" srcId="{7AB32DE2-0D5B-41D5-863E-01B5E4AD894B}" destId="{F75A9ADE-A8A1-4A28-A2BD-F2CD9F496A1B}" srcOrd="0" destOrd="0" presId="urn:microsoft.com/office/officeart/2005/8/layout/hList1"/>
    <dgm:cxn modelId="{669343F6-9355-4F47-A766-CDB60E6FBFDB}" type="presParOf" srcId="{F75A9ADE-A8A1-4A28-A2BD-F2CD9F496A1B}" destId="{57186017-C004-4CA4-8946-0511A05F8099}" srcOrd="0" destOrd="0" presId="urn:microsoft.com/office/officeart/2005/8/layout/hList1"/>
    <dgm:cxn modelId="{F18DC0AF-B331-4FE6-94CA-C20CD46D2410}" type="presParOf" srcId="{F75A9ADE-A8A1-4A28-A2BD-F2CD9F496A1B}" destId="{8D756AB8-8B5A-4A4D-870F-B1C3B362F2C1}" srcOrd="1" destOrd="0" presId="urn:microsoft.com/office/officeart/2005/8/layout/hList1"/>
    <dgm:cxn modelId="{B3DB1311-5C64-476C-B264-01C4BCAF6E99}" type="presParOf" srcId="{7AB32DE2-0D5B-41D5-863E-01B5E4AD894B}" destId="{DE72D432-B810-4EAF-A40B-EB2687CCA5BF}" srcOrd="1" destOrd="0" presId="urn:microsoft.com/office/officeart/2005/8/layout/hList1"/>
    <dgm:cxn modelId="{57011FED-65CA-41E5-BF58-EABDA274559B}" type="presParOf" srcId="{7AB32DE2-0D5B-41D5-863E-01B5E4AD894B}" destId="{23481E06-2C01-4B8F-8371-21A3DAF168A0}" srcOrd="2" destOrd="0" presId="urn:microsoft.com/office/officeart/2005/8/layout/hList1"/>
    <dgm:cxn modelId="{9A4876A7-51AA-4F39-9D55-769ED3E7A29D}" type="presParOf" srcId="{23481E06-2C01-4B8F-8371-21A3DAF168A0}" destId="{8DF29014-915B-413B-9173-F77D94249B1E}" srcOrd="0" destOrd="0" presId="urn:microsoft.com/office/officeart/2005/8/layout/hList1"/>
    <dgm:cxn modelId="{1352F194-96EC-4412-9143-F26430CAA491}" type="presParOf" srcId="{23481E06-2C01-4B8F-8371-21A3DAF168A0}" destId="{DD019FDF-AEC0-4E62-BEE8-F2E99FD083FF}" srcOrd="1" destOrd="0" presId="urn:microsoft.com/office/officeart/2005/8/layout/hList1"/>
    <dgm:cxn modelId="{50FAD053-7780-470F-AA02-7D879C0D3B3C}" type="presParOf" srcId="{7AB32DE2-0D5B-41D5-863E-01B5E4AD894B}" destId="{4411EC51-08EC-4141-80B6-A973CA480C9F}" srcOrd="3" destOrd="0" presId="urn:microsoft.com/office/officeart/2005/8/layout/hList1"/>
    <dgm:cxn modelId="{161D4EA8-7269-4A70-8A1D-F3025463566A}" type="presParOf" srcId="{7AB32DE2-0D5B-41D5-863E-01B5E4AD894B}" destId="{6856655E-5561-4C77-88BE-F037DDF6FE51}" srcOrd="4" destOrd="0" presId="urn:microsoft.com/office/officeart/2005/8/layout/hList1"/>
    <dgm:cxn modelId="{E1DE0BD8-AD0E-417F-BD9B-EA8CBDC2E4DE}" type="presParOf" srcId="{6856655E-5561-4C77-88BE-F037DDF6FE51}" destId="{F5DB409C-43A6-4C0B-9DB7-1360E73089DA}" srcOrd="0" destOrd="0" presId="urn:microsoft.com/office/officeart/2005/8/layout/hList1"/>
    <dgm:cxn modelId="{3AA36EF4-8D7A-4762-A91C-B2F71B6D6FDD}" type="presParOf" srcId="{6856655E-5561-4C77-88BE-F037DDF6FE51}" destId="{1409F059-B919-40F8-BB91-E3EB75D4AC90}" srcOrd="1" destOrd="0" presId="urn:microsoft.com/office/officeart/2005/8/layout/hList1"/>
    <dgm:cxn modelId="{6B095EAA-AEFB-4912-AE7E-50F90F7E85BC}" type="presParOf" srcId="{7AB32DE2-0D5B-41D5-863E-01B5E4AD894B}" destId="{80EB735B-117E-478B-AD5D-E676FA8E94B6}" srcOrd="5" destOrd="0" presId="urn:microsoft.com/office/officeart/2005/8/layout/hList1"/>
    <dgm:cxn modelId="{9EB2A5E4-DB93-4C54-B292-FC03E8849F3F}" type="presParOf" srcId="{7AB32DE2-0D5B-41D5-863E-01B5E4AD894B}" destId="{23B76D92-375C-4C0D-B01F-CCA81A8EFF06}" srcOrd="6" destOrd="0" presId="urn:microsoft.com/office/officeart/2005/8/layout/hList1"/>
    <dgm:cxn modelId="{E2D7E565-FDD7-4660-B7AF-BF77729ECFF6}" type="presParOf" srcId="{23B76D92-375C-4C0D-B01F-CCA81A8EFF06}" destId="{DFEA94E4-4551-40E2-8BFC-01248047A1DA}" srcOrd="0" destOrd="0" presId="urn:microsoft.com/office/officeart/2005/8/layout/hList1"/>
    <dgm:cxn modelId="{1F112E67-B0A5-4B75-9EDA-197247877B0E}" type="presParOf" srcId="{23B76D92-375C-4C0D-B01F-CCA81A8EFF06}" destId="{87B477C1-0AC9-4EDD-B6BE-4C7F1B9660C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98CDEA-7A3D-409C-AAD5-A28B6117A69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a:p>
      </dgm:t>
    </dgm:pt>
    <dgm:pt modelId="{744CE6A6-9527-45A1-A02C-75CED7A3D618}">
      <dgm:prSet phldrT="[Text]"/>
      <dgm:spPr/>
      <dgm:t>
        <a:bodyPr/>
        <a:lstStyle/>
        <a:p>
          <a:r>
            <a:rPr b="1"/>
            <a:t>Žiediškumas</a:t>
          </a:r>
          <a:r>
            <a:t> </a:t>
          </a:r>
        </a:p>
      </dgm:t>
    </dgm:pt>
    <dgm:pt modelId="{8AA9BE45-E8D2-4C5E-9BB0-D122EDA4ACE0}" type="parTrans" cxnId="{9C6D4784-5DAE-4944-ABAC-49ED58B335B6}">
      <dgm:prSet/>
      <dgm:spPr/>
      <dgm:t>
        <a:bodyPr/>
        <a:lstStyle/>
        <a:p>
          <a:endParaRPr/>
        </a:p>
      </dgm:t>
    </dgm:pt>
    <dgm:pt modelId="{9561D8D6-17A4-4BCC-89FD-D1A56A6B3079}" type="sibTrans" cxnId="{9C6D4784-5DAE-4944-ABAC-49ED58B335B6}">
      <dgm:prSet/>
      <dgm:spPr/>
      <dgm:t>
        <a:bodyPr/>
        <a:lstStyle/>
        <a:p>
          <a:endParaRPr/>
        </a:p>
      </dgm:t>
    </dgm:pt>
    <dgm:pt modelId="{F5F103EC-1488-4708-99ED-64755EEC97A1}">
      <dgm:prSet phldrT="[Text]"/>
      <dgm:spPr/>
      <dgm:t>
        <a:bodyPr/>
        <a:lstStyle/>
        <a:p>
          <a:pPr>
            <a:defRPr b="1"/>
          </a:pPr>
          <a:r>
            <a:t>Akvakultūra</a:t>
          </a:r>
        </a:p>
      </dgm:t>
    </dgm:pt>
    <dgm:pt modelId="{868500F4-58D7-46A8-8EF9-A08D0E3E8188}" type="parTrans" cxnId="{0E9A2B2D-FEB7-4B84-9CFF-A90BAAED60C5}">
      <dgm:prSet/>
      <dgm:spPr/>
      <dgm:t>
        <a:bodyPr/>
        <a:lstStyle/>
        <a:p>
          <a:endParaRPr/>
        </a:p>
      </dgm:t>
    </dgm:pt>
    <dgm:pt modelId="{4227D78C-1764-4A40-AA39-19DDA37C7AAF}" type="sibTrans" cxnId="{0E9A2B2D-FEB7-4B84-9CFF-A90BAAED60C5}">
      <dgm:prSet/>
      <dgm:spPr/>
      <dgm:t>
        <a:bodyPr/>
        <a:lstStyle/>
        <a:p>
          <a:endParaRPr/>
        </a:p>
      </dgm:t>
    </dgm:pt>
    <dgm:pt modelId="{A3B846EF-4577-42DF-905A-20BC45C21E2B}">
      <dgm:prSet/>
      <dgm:spPr>
        <a:solidFill>
          <a:schemeClr val="accent1">
            <a:lumMod val="60000"/>
            <a:lumOff val="40000"/>
          </a:schemeClr>
        </a:solidFill>
      </dgm:spPr>
      <dgm:t>
        <a:bodyPr/>
        <a:lstStyle/>
        <a:p>
          <a:pPr>
            <a:defRPr b="1"/>
          </a:pPr>
          <a:r>
            <a:rPr lang="lt-LT" dirty="0"/>
            <a:t>Pridėtinės vertės grandinės</a:t>
          </a:r>
          <a:endParaRPr dirty="0"/>
        </a:p>
      </dgm:t>
    </dgm:pt>
    <dgm:pt modelId="{95015C47-0D83-405B-8008-013CD36B1010}" type="parTrans" cxnId="{670B56AC-80B6-4360-81E4-FAEE95731508}">
      <dgm:prSet/>
      <dgm:spPr/>
      <dgm:t>
        <a:bodyPr/>
        <a:lstStyle/>
        <a:p>
          <a:endParaRPr/>
        </a:p>
      </dgm:t>
    </dgm:pt>
    <dgm:pt modelId="{E42AE00C-4634-4BA3-B5D0-C0D6BED971E3}" type="sibTrans" cxnId="{670B56AC-80B6-4360-81E4-FAEE95731508}">
      <dgm:prSet/>
      <dgm:spPr/>
      <dgm:t>
        <a:bodyPr/>
        <a:lstStyle/>
        <a:p>
          <a:endParaRPr/>
        </a:p>
      </dgm:t>
    </dgm:pt>
    <dgm:pt modelId="{6F5534E7-76AB-4BF2-8539-9519376552E2}">
      <dgm:prSet/>
      <dgm:spPr/>
      <dgm:t>
        <a:bodyPr/>
        <a:lstStyle/>
        <a:p>
          <a:pPr>
            <a:defRPr b="1"/>
          </a:pPr>
          <a:r>
            <a:rPr dirty="0" err="1"/>
            <a:t>Žvejybos</a:t>
          </a:r>
          <a:r>
            <a:rPr dirty="0"/>
            <a:t> </a:t>
          </a:r>
          <a:r>
            <a:rPr dirty="0" err="1"/>
            <a:t>įrankiai</a:t>
          </a:r>
          <a:r>
            <a:rPr dirty="0"/>
            <a:t> </a:t>
          </a:r>
        </a:p>
      </dgm:t>
    </dgm:pt>
    <dgm:pt modelId="{3089FC9F-9E8A-43A5-AD14-8924478D8C2B}" type="parTrans" cxnId="{8822E083-7EAB-4044-BCA7-F2287235C42A}">
      <dgm:prSet/>
      <dgm:spPr/>
      <dgm:t>
        <a:bodyPr/>
        <a:lstStyle/>
        <a:p>
          <a:endParaRPr/>
        </a:p>
      </dgm:t>
    </dgm:pt>
    <dgm:pt modelId="{1FB62CB7-8A17-41E8-86F2-50AD763A62BE}" type="sibTrans" cxnId="{8822E083-7EAB-4044-BCA7-F2287235C42A}">
      <dgm:prSet/>
      <dgm:spPr/>
      <dgm:t>
        <a:bodyPr/>
        <a:lstStyle/>
        <a:p>
          <a:endParaRPr/>
        </a:p>
      </dgm:t>
    </dgm:pt>
    <dgm:pt modelId="{4FC8FB18-49B9-494E-83F7-B5862DABEBD3}">
      <dgm:prSet/>
      <dgm:spPr/>
      <dgm:t>
        <a:bodyPr/>
        <a:lstStyle/>
        <a:p>
          <a:pPr>
            <a:defRPr b="1"/>
          </a:pPr>
          <a:r>
            <a:t>Tvarus turizmas </a:t>
          </a:r>
        </a:p>
      </dgm:t>
    </dgm:pt>
    <dgm:pt modelId="{D9A20C19-7238-4948-9964-CC390953464A}" type="parTrans" cxnId="{2317BCE1-1E5A-4A33-94D3-D8340F793578}">
      <dgm:prSet/>
      <dgm:spPr/>
      <dgm:t>
        <a:bodyPr/>
        <a:lstStyle/>
        <a:p>
          <a:endParaRPr/>
        </a:p>
      </dgm:t>
    </dgm:pt>
    <dgm:pt modelId="{18BB9B7A-A9B7-4C5B-980B-AE206863B397}" type="sibTrans" cxnId="{2317BCE1-1E5A-4A33-94D3-D8340F793578}">
      <dgm:prSet/>
      <dgm:spPr/>
      <dgm:t>
        <a:bodyPr/>
        <a:lstStyle/>
        <a:p>
          <a:endParaRPr/>
        </a:p>
      </dgm:t>
    </dgm:pt>
    <dgm:pt modelId="{7B7435B8-E1C1-4B6D-89AF-9E6317B204E4}">
      <dgm:prSet/>
      <dgm:spPr>
        <a:solidFill>
          <a:schemeClr val="accent5">
            <a:lumMod val="75000"/>
          </a:schemeClr>
        </a:solidFill>
      </dgm:spPr>
      <dgm:t>
        <a:bodyPr/>
        <a:lstStyle/>
        <a:p>
          <a:pPr>
            <a:defRPr b="1"/>
          </a:pPr>
          <a:r>
            <a:t>Bendradarbiavimas, žinios ir inovacijos</a:t>
          </a:r>
          <a:endParaRPr i="0"/>
        </a:p>
      </dgm:t>
    </dgm:pt>
    <dgm:pt modelId="{E05AD29D-C9CF-4670-BB71-0EBE41EAC8C7}" type="parTrans" cxnId="{1926CC3A-D81F-4C37-B217-50C840CEB0F4}">
      <dgm:prSet/>
      <dgm:spPr/>
      <dgm:t>
        <a:bodyPr/>
        <a:lstStyle/>
        <a:p>
          <a:endParaRPr/>
        </a:p>
      </dgm:t>
    </dgm:pt>
    <dgm:pt modelId="{F4BE2A5A-65F2-461C-98DA-D389E9216F7B}" type="sibTrans" cxnId="{1926CC3A-D81F-4C37-B217-50C840CEB0F4}">
      <dgm:prSet/>
      <dgm:spPr/>
      <dgm:t>
        <a:bodyPr/>
        <a:lstStyle/>
        <a:p>
          <a:endParaRPr/>
        </a:p>
      </dgm:t>
    </dgm:pt>
    <dgm:pt modelId="{202E3976-063B-42C7-A0D5-60E439269F29}">
      <dgm:prSet/>
      <dgm:spPr>
        <a:solidFill>
          <a:schemeClr val="accent1"/>
        </a:solidFill>
      </dgm:spPr>
      <dgm:t>
        <a:bodyPr/>
        <a:lstStyle/>
        <a:p>
          <a:pPr>
            <a:defRPr b="1"/>
          </a:pPr>
          <a:r>
            <a:t>Pakrančių ir salų bendruomenių dalyvavimas</a:t>
          </a:r>
          <a:endParaRPr b="1"/>
        </a:p>
      </dgm:t>
    </dgm:pt>
    <dgm:pt modelId="{E8751919-5E70-4F6A-B729-D57EE27D488F}" type="parTrans" cxnId="{B0FE1FB0-0BBE-4788-9479-68B3821787FB}">
      <dgm:prSet/>
      <dgm:spPr/>
      <dgm:t>
        <a:bodyPr/>
        <a:lstStyle/>
        <a:p>
          <a:endParaRPr/>
        </a:p>
      </dgm:t>
    </dgm:pt>
    <dgm:pt modelId="{8670192C-2865-47DD-A58B-DE47AD702EA0}" type="sibTrans" cxnId="{B0FE1FB0-0BBE-4788-9479-68B3821787FB}">
      <dgm:prSet/>
      <dgm:spPr/>
      <dgm:t>
        <a:bodyPr/>
        <a:lstStyle/>
        <a:p>
          <a:endParaRPr/>
        </a:p>
      </dgm:t>
    </dgm:pt>
    <dgm:pt modelId="{CD7C9971-3ECF-4991-BA74-F6461060A20B}">
      <dgm:prSet/>
      <dgm:spPr/>
      <dgm:t>
        <a:bodyPr/>
        <a:lstStyle/>
        <a:p>
          <a:pPr>
            <a:defRPr b="1"/>
          </a:pPr>
          <a:r>
            <a:t>Kultūros ir gamtos paveldas </a:t>
          </a:r>
        </a:p>
      </dgm:t>
    </dgm:pt>
    <dgm:pt modelId="{402A8C89-9CCA-4B50-B3C7-FC58298D862D}" type="parTrans" cxnId="{0B83EF26-39DA-4505-9ED5-4C05D446CBB3}">
      <dgm:prSet/>
      <dgm:spPr/>
      <dgm:t>
        <a:bodyPr/>
        <a:lstStyle/>
        <a:p>
          <a:endParaRPr/>
        </a:p>
      </dgm:t>
    </dgm:pt>
    <dgm:pt modelId="{C9566991-2C55-4CE8-8777-EBDC236962AF}" type="sibTrans" cxnId="{0B83EF26-39DA-4505-9ED5-4C05D446CBB3}">
      <dgm:prSet/>
      <dgm:spPr/>
      <dgm:t>
        <a:bodyPr/>
        <a:lstStyle/>
        <a:p>
          <a:endParaRPr/>
        </a:p>
      </dgm:t>
    </dgm:pt>
    <dgm:pt modelId="{979C4837-2BCF-4505-86FC-C90690100F3D}">
      <dgm:prSet/>
      <dgm:spPr/>
      <dgm:t>
        <a:bodyPr/>
        <a:lstStyle/>
        <a:p>
          <a:pPr>
            <a:defRPr b="1"/>
          </a:pPr>
          <a:r>
            <a:rPr dirty="0" err="1"/>
            <a:t>Ekonomikos</a:t>
          </a:r>
          <a:r>
            <a:rPr dirty="0"/>
            <a:t> </a:t>
          </a:r>
          <a:r>
            <a:rPr dirty="0" err="1"/>
            <a:t>augim</a:t>
          </a:r>
          <a:r>
            <a:rPr lang="lt-LT" dirty="0"/>
            <a:t>as</a:t>
          </a:r>
          <a:endParaRPr dirty="0"/>
        </a:p>
      </dgm:t>
    </dgm:pt>
    <dgm:pt modelId="{C43E1937-2E46-42EE-B253-4C59DD106556}" type="parTrans" cxnId="{3A72B1A2-4975-466F-B0BF-EA787C591E92}">
      <dgm:prSet/>
      <dgm:spPr/>
      <dgm:t>
        <a:bodyPr/>
        <a:lstStyle/>
        <a:p>
          <a:endParaRPr/>
        </a:p>
      </dgm:t>
    </dgm:pt>
    <dgm:pt modelId="{6D36A626-F9C1-42EE-9BB6-59412D827200}" type="sibTrans" cxnId="{3A72B1A2-4975-466F-B0BF-EA787C591E92}">
      <dgm:prSet/>
      <dgm:spPr/>
      <dgm:t>
        <a:bodyPr/>
        <a:lstStyle/>
        <a:p>
          <a:endParaRPr/>
        </a:p>
      </dgm:t>
    </dgm:pt>
    <dgm:pt modelId="{23BBC5E2-547B-46ED-ACD8-170714A6C95A}" type="pres">
      <dgm:prSet presAssocID="{C298CDEA-7A3D-409C-AAD5-A28B6117A699}" presName="diagram" presStyleCnt="0">
        <dgm:presLayoutVars>
          <dgm:dir/>
          <dgm:resizeHandles val="exact"/>
        </dgm:presLayoutVars>
      </dgm:prSet>
      <dgm:spPr/>
    </dgm:pt>
    <dgm:pt modelId="{C219C8AC-0927-4040-AB05-7A915D58E2BC}" type="pres">
      <dgm:prSet presAssocID="{744CE6A6-9527-45A1-A02C-75CED7A3D618}" presName="node" presStyleLbl="node1" presStyleIdx="0" presStyleCnt="9" custLinFactNeighborX="-2712" custLinFactNeighborY="-387">
        <dgm:presLayoutVars>
          <dgm:bulletEnabled val="1"/>
        </dgm:presLayoutVars>
      </dgm:prSet>
      <dgm:spPr/>
    </dgm:pt>
    <dgm:pt modelId="{2A8D0509-B9FE-4A95-AA08-0E9CEC39054A}" type="pres">
      <dgm:prSet presAssocID="{9561D8D6-17A4-4BCC-89FD-D1A56A6B3079}" presName="sibTrans" presStyleCnt="0"/>
      <dgm:spPr/>
    </dgm:pt>
    <dgm:pt modelId="{5C8CED94-FBEE-4423-BB15-B832083FAAE2}" type="pres">
      <dgm:prSet presAssocID="{A3B846EF-4577-42DF-905A-20BC45C21E2B}" presName="node" presStyleLbl="node1" presStyleIdx="1" presStyleCnt="9">
        <dgm:presLayoutVars>
          <dgm:bulletEnabled val="1"/>
        </dgm:presLayoutVars>
      </dgm:prSet>
      <dgm:spPr/>
    </dgm:pt>
    <dgm:pt modelId="{A0850A25-0C4C-4D70-A226-D605136A9A2D}" type="pres">
      <dgm:prSet presAssocID="{E42AE00C-4634-4BA3-B5D0-C0D6BED971E3}" presName="sibTrans" presStyleCnt="0"/>
      <dgm:spPr/>
    </dgm:pt>
    <dgm:pt modelId="{3305E100-94C9-4CAC-9872-2EB46B64F313}" type="pres">
      <dgm:prSet presAssocID="{6F5534E7-76AB-4BF2-8539-9519376552E2}" presName="node" presStyleLbl="node1" presStyleIdx="2" presStyleCnt="9">
        <dgm:presLayoutVars>
          <dgm:bulletEnabled val="1"/>
        </dgm:presLayoutVars>
      </dgm:prSet>
      <dgm:spPr/>
    </dgm:pt>
    <dgm:pt modelId="{09480E9B-5682-4D13-A7EC-DB7206574B74}" type="pres">
      <dgm:prSet presAssocID="{1FB62CB7-8A17-41E8-86F2-50AD763A62BE}" presName="sibTrans" presStyleCnt="0"/>
      <dgm:spPr/>
    </dgm:pt>
    <dgm:pt modelId="{CB9702C5-4FE2-4C71-A4C6-3AA951434923}" type="pres">
      <dgm:prSet presAssocID="{4FC8FB18-49B9-494E-83F7-B5862DABEBD3}" presName="node" presStyleLbl="node1" presStyleIdx="3" presStyleCnt="9">
        <dgm:presLayoutVars>
          <dgm:bulletEnabled val="1"/>
        </dgm:presLayoutVars>
      </dgm:prSet>
      <dgm:spPr/>
    </dgm:pt>
    <dgm:pt modelId="{B79A2349-F66E-4A87-9DF3-D6BE950B4FC3}" type="pres">
      <dgm:prSet presAssocID="{18BB9B7A-A9B7-4C5B-980B-AE206863B397}" presName="sibTrans" presStyleCnt="0"/>
      <dgm:spPr/>
    </dgm:pt>
    <dgm:pt modelId="{69E685FE-D4CD-428E-81FE-833C26B0CE57}" type="pres">
      <dgm:prSet presAssocID="{F5F103EC-1488-4708-99ED-64755EEC97A1}" presName="node" presStyleLbl="node1" presStyleIdx="4" presStyleCnt="9" custLinFactNeighborX="1471" custLinFactNeighborY="2817">
        <dgm:presLayoutVars>
          <dgm:bulletEnabled val="1"/>
        </dgm:presLayoutVars>
      </dgm:prSet>
      <dgm:spPr/>
    </dgm:pt>
    <dgm:pt modelId="{015EBD98-D210-4369-96CA-E67469632CA9}" type="pres">
      <dgm:prSet presAssocID="{4227D78C-1764-4A40-AA39-19DDA37C7AAF}" presName="sibTrans" presStyleCnt="0"/>
      <dgm:spPr/>
    </dgm:pt>
    <dgm:pt modelId="{6B2AE350-57B4-4C6F-832E-A414332ACB53}" type="pres">
      <dgm:prSet presAssocID="{7B7435B8-E1C1-4B6D-89AF-9E6317B204E4}" presName="node" presStyleLbl="node1" presStyleIdx="5" presStyleCnt="9">
        <dgm:presLayoutVars>
          <dgm:bulletEnabled val="1"/>
        </dgm:presLayoutVars>
      </dgm:prSet>
      <dgm:spPr/>
    </dgm:pt>
    <dgm:pt modelId="{23AA0B92-C8AD-4855-9929-C4D9F1248D3A}" type="pres">
      <dgm:prSet presAssocID="{F4BE2A5A-65F2-461C-98DA-D389E9216F7B}" presName="sibTrans" presStyleCnt="0"/>
      <dgm:spPr/>
    </dgm:pt>
    <dgm:pt modelId="{0D5CCB96-4DDF-4A21-B713-EECC4DC94B5E}" type="pres">
      <dgm:prSet presAssocID="{CD7C9971-3ECF-4991-BA74-F6461060A20B}" presName="node" presStyleLbl="node1" presStyleIdx="6" presStyleCnt="9">
        <dgm:presLayoutVars>
          <dgm:bulletEnabled val="1"/>
        </dgm:presLayoutVars>
      </dgm:prSet>
      <dgm:spPr/>
    </dgm:pt>
    <dgm:pt modelId="{0AAEF9E5-6797-4F64-92DD-8833ECC534D7}" type="pres">
      <dgm:prSet presAssocID="{C9566991-2C55-4CE8-8777-EBDC236962AF}" presName="sibTrans" presStyleCnt="0"/>
      <dgm:spPr/>
    </dgm:pt>
    <dgm:pt modelId="{D6DE0D7B-0655-4BF6-B253-4D20FC0B8823}" type="pres">
      <dgm:prSet presAssocID="{202E3976-063B-42C7-A0D5-60E439269F29}" presName="node" presStyleLbl="node1" presStyleIdx="7" presStyleCnt="9">
        <dgm:presLayoutVars>
          <dgm:bulletEnabled val="1"/>
        </dgm:presLayoutVars>
      </dgm:prSet>
      <dgm:spPr/>
    </dgm:pt>
    <dgm:pt modelId="{7BF8C209-D803-463E-9D6C-1C0B664E4337}" type="pres">
      <dgm:prSet presAssocID="{8670192C-2865-47DD-A58B-DE47AD702EA0}" presName="sibTrans" presStyleCnt="0"/>
      <dgm:spPr/>
    </dgm:pt>
    <dgm:pt modelId="{C1B3ECBB-5E39-4FC9-9FDD-500617DBD626}" type="pres">
      <dgm:prSet presAssocID="{979C4837-2BCF-4505-86FC-C90690100F3D}" presName="node" presStyleLbl="node1" presStyleIdx="8" presStyleCnt="9">
        <dgm:presLayoutVars>
          <dgm:bulletEnabled val="1"/>
        </dgm:presLayoutVars>
      </dgm:prSet>
      <dgm:spPr/>
    </dgm:pt>
  </dgm:ptLst>
  <dgm:cxnLst>
    <dgm:cxn modelId="{3E11ED09-2238-4813-A516-7FC0BFAEC3EB}" type="presOf" srcId="{744CE6A6-9527-45A1-A02C-75CED7A3D618}" destId="{C219C8AC-0927-4040-AB05-7A915D58E2BC}" srcOrd="0" destOrd="0" presId="urn:microsoft.com/office/officeart/2005/8/layout/default"/>
    <dgm:cxn modelId="{4C665F0A-BFB6-4E3F-BC92-0D8D3AC1BDDB}" type="presOf" srcId="{A3B846EF-4577-42DF-905A-20BC45C21E2B}" destId="{5C8CED94-FBEE-4423-BB15-B832083FAAE2}" srcOrd="0" destOrd="0" presId="urn:microsoft.com/office/officeart/2005/8/layout/default"/>
    <dgm:cxn modelId="{0B83EF26-39DA-4505-9ED5-4C05D446CBB3}" srcId="{C298CDEA-7A3D-409C-AAD5-A28B6117A699}" destId="{CD7C9971-3ECF-4991-BA74-F6461060A20B}" srcOrd="6" destOrd="0" parTransId="{402A8C89-9CCA-4B50-B3C7-FC58298D862D}" sibTransId="{C9566991-2C55-4CE8-8777-EBDC236962AF}"/>
    <dgm:cxn modelId="{0E9A2B2D-FEB7-4B84-9CFF-A90BAAED60C5}" srcId="{C298CDEA-7A3D-409C-AAD5-A28B6117A699}" destId="{F5F103EC-1488-4708-99ED-64755EEC97A1}" srcOrd="4" destOrd="0" parTransId="{868500F4-58D7-46A8-8EF9-A08D0E3E8188}" sibTransId="{4227D78C-1764-4A40-AA39-19DDA37C7AAF}"/>
    <dgm:cxn modelId="{B89DA72D-D7EE-4FCE-A8B0-0F4F1F4D6CF8}" type="presOf" srcId="{6F5534E7-76AB-4BF2-8539-9519376552E2}" destId="{3305E100-94C9-4CAC-9872-2EB46B64F313}" srcOrd="0" destOrd="0" presId="urn:microsoft.com/office/officeart/2005/8/layout/default"/>
    <dgm:cxn modelId="{AD5D3032-C5D3-466B-9C4F-6F0A246F8F2E}" type="presOf" srcId="{CD7C9971-3ECF-4991-BA74-F6461060A20B}" destId="{0D5CCB96-4DDF-4A21-B713-EECC4DC94B5E}" srcOrd="0" destOrd="0" presId="urn:microsoft.com/office/officeart/2005/8/layout/default"/>
    <dgm:cxn modelId="{1926CC3A-D81F-4C37-B217-50C840CEB0F4}" srcId="{C298CDEA-7A3D-409C-AAD5-A28B6117A699}" destId="{7B7435B8-E1C1-4B6D-89AF-9E6317B204E4}" srcOrd="5" destOrd="0" parTransId="{E05AD29D-C9CF-4670-BB71-0EBE41EAC8C7}" sibTransId="{F4BE2A5A-65F2-461C-98DA-D389E9216F7B}"/>
    <dgm:cxn modelId="{7D158A63-6BD6-48E9-BD0C-8EA91AA7C3A9}" type="presOf" srcId="{C298CDEA-7A3D-409C-AAD5-A28B6117A699}" destId="{23BBC5E2-547B-46ED-ACD8-170714A6C95A}" srcOrd="0" destOrd="0" presId="urn:microsoft.com/office/officeart/2005/8/layout/default"/>
    <dgm:cxn modelId="{3EE33F4A-020E-433D-A798-A9B8F4034D89}" type="presOf" srcId="{202E3976-063B-42C7-A0D5-60E439269F29}" destId="{D6DE0D7B-0655-4BF6-B253-4D20FC0B8823}" srcOrd="0" destOrd="0" presId="urn:microsoft.com/office/officeart/2005/8/layout/default"/>
    <dgm:cxn modelId="{8822E083-7EAB-4044-BCA7-F2287235C42A}" srcId="{C298CDEA-7A3D-409C-AAD5-A28B6117A699}" destId="{6F5534E7-76AB-4BF2-8539-9519376552E2}" srcOrd="2" destOrd="0" parTransId="{3089FC9F-9E8A-43A5-AD14-8924478D8C2B}" sibTransId="{1FB62CB7-8A17-41E8-86F2-50AD763A62BE}"/>
    <dgm:cxn modelId="{9C6D4784-5DAE-4944-ABAC-49ED58B335B6}" srcId="{C298CDEA-7A3D-409C-AAD5-A28B6117A699}" destId="{744CE6A6-9527-45A1-A02C-75CED7A3D618}" srcOrd="0" destOrd="0" parTransId="{8AA9BE45-E8D2-4C5E-9BB0-D122EDA4ACE0}" sibTransId="{9561D8D6-17A4-4BCC-89FD-D1A56A6B3079}"/>
    <dgm:cxn modelId="{4FF8F495-73C9-4512-B30C-5A25638389BB}" type="presOf" srcId="{4FC8FB18-49B9-494E-83F7-B5862DABEBD3}" destId="{CB9702C5-4FE2-4C71-A4C6-3AA951434923}" srcOrd="0" destOrd="0" presId="urn:microsoft.com/office/officeart/2005/8/layout/default"/>
    <dgm:cxn modelId="{3A72B1A2-4975-466F-B0BF-EA787C591E92}" srcId="{C298CDEA-7A3D-409C-AAD5-A28B6117A699}" destId="{979C4837-2BCF-4505-86FC-C90690100F3D}" srcOrd="8" destOrd="0" parTransId="{C43E1937-2E46-42EE-B253-4C59DD106556}" sibTransId="{6D36A626-F9C1-42EE-9BB6-59412D827200}"/>
    <dgm:cxn modelId="{670B56AC-80B6-4360-81E4-FAEE95731508}" srcId="{C298CDEA-7A3D-409C-AAD5-A28B6117A699}" destId="{A3B846EF-4577-42DF-905A-20BC45C21E2B}" srcOrd="1" destOrd="0" parTransId="{95015C47-0D83-405B-8008-013CD36B1010}" sibTransId="{E42AE00C-4634-4BA3-B5D0-C0D6BED971E3}"/>
    <dgm:cxn modelId="{B0FE1FB0-0BBE-4788-9479-68B3821787FB}" srcId="{C298CDEA-7A3D-409C-AAD5-A28B6117A699}" destId="{202E3976-063B-42C7-A0D5-60E439269F29}" srcOrd="7" destOrd="0" parTransId="{E8751919-5E70-4F6A-B729-D57EE27D488F}" sibTransId="{8670192C-2865-47DD-A58B-DE47AD702EA0}"/>
    <dgm:cxn modelId="{58130EB3-1B94-45B7-9DDD-38AA00A82AAC}" type="presOf" srcId="{F5F103EC-1488-4708-99ED-64755EEC97A1}" destId="{69E685FE-D4CD-428E-81FE-833C26B0CE57}" srcOrd="0" destOrd="0" presId="urn:microsoft.com/office/officeart/2005/8/layout/default"/>
    <dgm:cxn modelId="{A4E12FC1-357E-41EE-87A1-8D273251417E}" type="presOf" srcId="{979C4837-2BCF-4505-86FC-C90690100F3D}" destId="{C1B3ECBB-5E39-4FC9-9FDD-500617DBD626}" srcOrd="0" destOrd="0" presId="urn:microsoft.com/office/officeart/2005/8/layout/default"/>
    <dgm:cxn modelId="{2317BCE1-1E5A-4A33-94D3-D8340F793578}" srcId="{C298CDEA-7A3D-409C-AAD5-A28B6117A699}" destId="{4FC8FB18-49B9-494E-83F7-B5862DABEBD3}" srcOrd="3" destOrd="0" parTransId="{D9A20C19-7238-4948-9964-CC390953464A}" sibTransId="{18BB9B7A-A9B7-4C5B-980B-AE206863B397}"/>
    <dgm:cxn modelId="{E1E2B8E2-EF49-4976-A9BC-FBB4A5FEAE0C}" type="presOf" srcId="{7B7435B8-E1C1-4B6D-89AF-9E6317B204E4}" destId="{6B2AE350-57B4-4C6F-832E-A414332ACB53}" srcOrd="0" destOrd="0" presId="urn:microsoft.com/office/officeart/2005/8/layout/default"/>
    <dgm:cxn modelId="{83C5D83E-99A4-4B08-99C0-63FBEDE910BF}" type="presParOf" srcId="{23BBC5E2-547B-46ED-ACD8-170714A6C95A}" destId="{C219C8AC-0927-4040-AB05-7A915D58E2BC}" srcOrd="0" destOrd="0" presId="urn:microsoft.com/office/officeart/2005/8/layout/default"/>
    <dgm:cxn modelId="{4EB518D4-B775-4587-84EC-79227F5632AD}" type="presParOf" srcId="{23BBC5E2-547B-46ED-ACD8-170714A6C95A}" destId="{2A8D0509-B9FE-4A95-AA08-0E9CEC39054A}" srcOrd="1" destOrd="0" presId="urn:microsoft.com/office/officeart/2005/8/layout/default"/>
    <dgm:cxn modelId="{A67526EA-C8E3-4A92-AE3A-1AB8D6636D11}" type="presParOf" srcId="{23BBC5E2-547B-46ED-ACD8-170714A6C95A}" destId="{5C8CED94-FBEE-4423-BB15-B832083FAAE2}" srcOrd="2" destOrd="0" presId="urn:microsoft.com/office/officeart/2005/8/layout/default"/>
    <dgm:cxn modelId="{E6908DE8-F9D0-4237-81B8-75841616AD48}" type="presParOf" srcId="{23BBC5E2-547B-46ED-ACD8-170714A6C95A}" destId="{A0850A25-0C4C-4D70-A226-D605136A9A2D}" srcOrd="3" destOrd="0" presId="urn:microsoft.com/office/officeart/2005/8/layout/default"/>
    <dgm:cxn modelId="{23EBDEB0-E655-4586-B968-D838DC1D4DDB}" type="presParOf" srcId="{23BBC5E2-547B-46ED-ACD8-170714A6C95A}" destId="{3305E100-94C9-4CAC-9872-2EB46B64F313}" srcOrd="4" destOrd="0" presId="urn:microsoft.com/office/officeart/2005/8/layout/default"/>
    <dgm:cxn modelId="{7E5A7DA4-98A8-4602-B9E9-A98CC55F67F6}" type="presParOf" srcId="{23BBC5E2-547B-46ED-ACD8-170714A6C95A}" destId="{09480E9B-5682-4D13-A7EC-DB7206574B74}" srcOrd="5" destOrd="0" presId="urn:microsoft.com/office/officeart/2005/8/layout/default"/>
    <dgm:cxn modelId="{D4E1B4A4-1C0F-44B4-AFBF-EC373D936238}" type="presParOf" srcId="{23BBC5E2-547B-46ED-ACD8-170714A6C95A}" destId="{CB9702C5-4FE2-4C71-A4C6-3AA951434923}" srcOrd="6" destOrd="0" presId="urn:microsoft.com/office/officeart/2005/8/layout/default"/>
    <dgm:cxn modelId="{6B1C8546-650A-4E6E-8BB0-44EAB42D9721}" type="presParOf" srcId="{23BBC5E2-547B-46ED-ACD8-170714A6C95A}" destId="{B79A2349-F66E-4A87-9DF3-D6BE950B4FC3}" srcOrd="7" destOrd="0" presId="urn:microsoft.com/office/officeart/2005/8/layout/default"/>
    <dgm:cxn modelId="{36DD19F2-8F83-4BDE-BF63-33C7DD8577FB}" type="presParOf" srcId="{23BBC5E2-547B-46ED-ACD8-170714A6C95A}" destId="{69E685FE-D4CD-428E-81FE-833C26B0CE57}" srcOrd="8" destOrd="0" presId="urn:microsoft.com/office/officeart/2005/8/layout/default"/>
    <dgm:cxn modelId="{2D2CF989-4E5F-4D28-82C4-2DCD753F6DC0}" type="presParOf" srcId="{23BBC5E2-547B-46ED-ACD8-170714A6C95A}" destId="{015EBD98-D210-4369-96CA-E67469632CA9}" srcOrd="9" destOrd="0" presId="urn:microsoft.com/office/officeart/2005/8/layout/default"/>
    <dgm:cxn modelId="{B6994A3C-587E-4DA7-BE44-CD6F1D0ED3CD}" type="presParOf" srcId="{23BBC5E2-547B-46ED-ACD8-170714A6C95A}" destId="{6B2AE350-57B4-4C6F-832E-A414332ACB53}" srcOrd="10" destOrd="0" presId="urn:microsoft.com/office/officeart/2005/8/layout/default"/>
    <dgm:cxn modelId="{7073335A-2898-4B49-BA35-53BCBF32D172}" type="presParOf" srcId="{23BBC5E2-547B-46ED-ACD8-170714A6C95A}" destId="{23AA0B92-C8AD-4855-9929-C4D9F1248D3A}" srcOrd="11" destOrd="0" presId="urn:microsoft.com/office/officeart/2005/8/layout/default"/>
    <dgm:cxn modelId="{FBDFF572-CC05-46AC-A29B-D50640502F2D}" type="presParOf" srcId="{23BBC5E2-547B-46ED-ACD8-170714A6C95A}" destId="{0D5CCB96-4DDF-4A21-B713-EECC4DC94B5E}" srcOrd="12" destOrd="0" presId="urn:microsoft.com/office/officeart/2005/8/layout/default"/>
    <dgm:cxn modelId="{63107C38-C018-4D16-A317-A4235BFF6726}" type="presParOf" srcId="{23BBC5E2-547B-46ED-ACD8-170714A6C95A}" destId="{0AAEF9E5-6797-4F64-92DD-8833ECC534D7}" srcOrd="13" destOrd="0" presId="urn:microsoft.com/office/officeart/2005/8/layout/default"/>
    <dgm:cxn modelId="{5D924E0E-38BC-410D-8802-8339798514AF}" type="presParOf" srcId="{23BBC5E2-547B-46ED-ACD8-170714A6C95A}" destId="{D6DE0D7B-0655-4BF6-B253-4D20FC0B8823}" srcOrd="14" destOrd="0" presId="urn:microsoft.com/office/officeart/2005/8/layout/default"/>
    <dgm:cxn modelId="{210EEEEB-17E5-4B0C-80CF-5997E21693BA}" type="presParOf" srcId="{23BBC5E2-547B-46ED-ACD8-170714A6C95A}" destId="{7BF8C209-D803-463E-9D6C-1C0B664E4337}" srcOrd="15" destOrd="0" presId="urn:microsoft.com/office/officeart/2005/8/layout/default"/>
    <dgm:cxn modelId="{E2D4DA08-2D52-4B5C-A98E-E9FADF2D4CF3}" type="presParOf" srcId="{23BBC5E2-547B-46ED-ACD8-170714A6C95A}" destId="{C1B3ECBB-5E39-4FC9-9FDD-500617DBD626}"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99DC5F-863B-4248-A63D-00E3E9BF2D5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a:p>
      </dgm:t>
    </dgm:pt>
    <dgm:pt modelId="{01E946D9-CEB2-440D-BB27-50BB5FEB23DC}">
      <dgm:prSet phldrT="[Text]" custT="1"/>
      <dgm:spPr/>
      <dgm:t>
        <a:bodyPr/>
        <a:lstStyle/>
        <a:p>
          <a:pPr>
            <a:defRPr sz="2800" b="1"/>
          </a:pPr>
          <a:r>
            <a:rPr lang="lt-LT" sz="2800" b="1" dirty="0"/>
            <a:t>Aktualus</a:t>
          </a:r>
          <a:endParaRPr sz="2800" b="1" dirty="0"/>
        </a:p>
      </dgm:t>
    </dgm:pt>
    <dgm:pt modelId="{BBB34E30-56BF-4807-8F3A-AEF81B90D53A}" type="parTrans" cxnId="{064FA540-2D09-433C-9D64-3FA05A77C31A}">
      <dgm:prSet/>
      <dgm:spPr/>
      <dgm:t>
        <a:bodyPr/>
        <a:lstStyle/>
        <a:p>
          <a:endParaRPr sz="2000" b="0"/>
        </a:p>
      </dgm:t>
    </dgm:pt>
    <dgm:pt modelId="{B3310982-41C9-439A-9C5A-6B8D91BBC4D8}" type="sibTrans" cxnId="{064FA540-2D09-433C-9D64-3FA05A77C31A}">
      <dgm:prSet/>
      <dgm:spPr/>
      <dgm:t>
        <a:bodyPr/>
        <a:lstStyle/>
        <a:p>
          <a:endParaRPr sz="2000" b="0"/>
        </a:p>
      </dgm:t>
    </dgm:pt>
    <dgm:pt modelId="{72A93EBF-8D39-46BA-9977-8992737C9B71}">
      <dgm:prSet phldrT="[Text]" custT="1"/>
      <dgm:spPr/>
      <dgm:t>
        <a:bodyPr/>
        <a:lstStyle/>
        <a:p>
          <a:pPr>
            <a:defRPr sz="2000" i="1"/>
          </a:pPr>
          <a:r>
            <a:rPr dirty="0" err="1"/>
            <a:t>glaudžiai</a:t>
          </a:r>
          <a:r>
            <a:rPr dirty="0"/>
            <a:t> </a:t>
          </a:r>
          <a:r>
            <a:rPr dirty="0" err="1"/>
            <a:t>susijęs</a:t>
          </a:r>
          <a:r>
            <a:rPr dirty="0"/>
            <a:t> </a:t>
          </a:r>
          <a:r>
            <a:rPr dirty="0" err="1"/>
            <a:t>su</a:t>
          </a:r>
          <a:r>
            <a:rPr dirty="0"/>
            <a:t> </a:t>
          </a:r>
          <a:r>
            <a:rPr dirty="0" err="1"/>
            <a:t>poreikiais</a:t>
          </a:r>
          <a:r>
            <a:rPr dirty="0"/>
            <a:t>, </a:t>
          </a:r>
          <a:r>
            <a:rPr dirty="0" err="1"/>
            <a:t>kuriuos</a:t>
          </a:r>
          <a:r>
            <a:rPr dirty="0"/>
            <a:t> </a:t>
          </a:r>
          <a:r>
            <a:rPr dirty="0" err="1"/>
            <a:t>reikia</a:t>
          </a:r>
          <a:r>
            <a:rPr dirty="0"/>
            <a:t> </a:t>
          </a:r>
          <a:r>
            <a:rPr dirty="0" err="1"/>
            <a:t>patenkinti</a:t>
          </a:r>
          <a:r>
            <a:rPr dirty="0"/>
            <a:t>, o ne </a:t>
          </a:r>
          <a:r>
            <a:rPr dirty="0" err="1"/>
            <a:t>pernelyg</a:t>
          </a:r>
          <a:r>
            <a:rPr dirty="0"/>
            <a:t> </a:t>
          </a:r>
          <a:r>
            <a:rPr dirty="0" err="1"/>
            <a:t>ambicing</a:t>
          </a:r>
          <a:r>
            <a:rPr lang="lt-LT" dirty="0"/>
            <a:t>as</a:t>
          </a:r>
          <a:endParaRPr sz="2000" b="0" dirty="0"/>
        </a:p>
      </dgm:t>
    </dgm:pt>
    <dgm:pt modelId="{9474FBB3-8E2F-4A84-AAF8-107845EB93AF}" type="parTrans" cxnId="{DFB97280-D11A-4E41-9DD1-70858597DC1C}">
      <dgm:prSet/>
      <dgm:spPr/>
      <dgm:t>
        <a:bodyPr/>
        <a:lstStyle/>
        <a:p>
          <a:endParaRPr sz="2000" b="0"/>
        </a:p>
      </dgm:t>
    </dgm:pt>
    <dgm:pt modelId="{62161FF2-2F8C-41B1-A554-5406C1CFC3F3}" type="sibTrans" cxnId="{DFB97280-D11A-4E41-9DD1-70858597DC1C}">
      <dgm:prSet/>
      <dgm:spPr/>
      <dgm:t>
        <a:bodyPr/>
        <a:lstStyle/>
        <a:p>
          <a:endParaRPr sz="2000" b="0"/>
        </a:p>
      </dgm:t>
    </dgm:pt>
    <dgm:pt modelId="{9F752E6F-15D9-4720-8F81-1D0475051404}">
      <dgm:prSet phldrT="[Text]" custT="1"/>
      <dgm:spPr/>
      <dgm:t>
        <a:bodyPr/>
        <a:lstStyle/>
        <a:p>
          <a:pPr>
            <a:defRPr sz="2400" b="1"/>
          </a:pPr>
          <a:r>
            <a:rPr dirty="0" err="1"/>
            <a:t>Priimt</a:t>
          </a:r>
          <a:r>
            <a:rPr lang="lt-LT" dirty="0"/>
            <a:t>in</a:t>
          </a:r>
          <a:r>
            <a:rPr dirty="0"/>
            <a:t>a</a:t>
          </a:r>
          <a:r>
            <a:rPr lang="lt-LT" dirty="0"/>
            <a:t>s</a:t>
          </a:r>
          <a:endParaRPr sz="2400" b="1" dirty="0"/>
        </a:p>
      </dgm:t>
    </dgm:pt>
    <dgm:pt modelId="{1D90CE16-C1F6-4785-94E5-814C88A7B9FB}" type="parTrans" cxnId="{C1051A0D-1968-4474-A1DB-AC5ECF6EE0FD}">
      <dgm:prSet/>
      <dgm:spPr/>
      <dgm:t>
        <a:bodyPr/>
        <a:lstStyle/>
        <a:p>
          <a:endParaRPr sz="2000" b="0"/>
        </a:p>
      </dgm:t>
    </dgm:pt>
    <dgm:pt modelId="{194BCCA4-6C7E-461B-9C3A-41322F9BADEB}" type="sibTrans" cxnId="{C1051A0D-1968-4474-A1DB-AC5ECF6EE0FD}">
      <dgm:prSet/>
      <dgm:spPr/>
      <dgm:t>
        <a:bodyPr/>
        <a:lstStyle/>
        <a:p>
          <a:endParaRPr sz="2000" b="0"/>
        </a:p>
      </dgm:t>
    </dgm:pt>
    <dgm:pt modelId="{F02E47A0-DB39-41D5-A5B4-A5A7F8FF2D51}">
      <dgm:prSet phldrT="[Text]" custT="1"/>
      <dgm:spPr/>
      <dgm:t>
        <a:bodyPr/>
        <a:lstStyle/>
        <a:p>
          <a:pPr>
            <a:defRPr sz="2000" i="1"/>
          </a:pPr>
          <a:r>
            <a:t>pvz., bendruomenė, suinteresuotieji subjektai, darbuotojai...</a:t>
          </a:r>
          <a:endParaRPr sz="2000" b="0"/>
        </a:p>
      </dgm:t>
    </dgm:pt>
    <dgm:pt modelId="{21E2656F-8F59-4C26-BFA4-597E86069CD4}" type="parTrans" cxnId="{64FF9BD7-8E43-441E-A384-B3E972DE1212}">
      <dgm:prSet/>
      <dgm:spPr/>
      <dgm:t>
        <a:bodyPr/>
        <a:lstStyle/>
        <a:p>
          <a:endParaRPr sz="2000" b="0"/>
        </a:p>
      </dgm:t>
    </dgm:pt>
    <dgm:pt modelId="{47E425D8-8D09-483E-AFE2-B39C18E74A68}" type="sibTrans" cxnId="{64FF9BD7-8E43-441E-A384-B3E972DE1212}">
      <dgm:prSet/>
      <dgm:spPr/>
      <dgm:t>
        <a:bodyPr/>
        <a:lstStyle/>
        <a:p>
          <a:endParaRPr sz="2000" b="0"/>
        </a:p>
      </dgm:t>
    </dgm:pt>
    <dgm:pt modelId="{B56D665A-04C9-4498-AEFA-A8A50B2E49C6}">
      <dgm:prSet phldrT="[Text]" custT="1"/>
      <dgm:spPr/>
      <dgm:t>
        <a:bodyPr/>
        <a:lstStyle/>
        <a:p>
          <a:pPr>
            <a:defRPr sz="2800" b="1"/>
          </a:pPr>
          <a:r>
            <a:rPr dirty="0" err="1"/>
            <a:t>Patikima</a:t>
          </a:r>
          <a:r>
            <a:rPr lang="lt-LT" dirty="0"/>
            <a:t>s</a:t>
          </a:r>
          <a:endParaRPr sz="2800" b="1" dirty="0"/>
        </a:p>
      </dgm:t>
    </dgm:pt>
    <dgm:pt modelId="{585E3820-A255-470D-B7AE-8995D75AE440}" type="parTrans" cxnId="{94E28D1B-3EF4-48E0-9605-0ACCD0C06993}">
      <dgm:prSet/>
      <dgm:spPr/>
      <dgm:t>
        <a:bodyPr/>
        <a:lstStyle/>
        <a:p>
          <a:endParaRPr sz="2000" b="0"/>
        </a:p>
      </dgm:t>
    </dgm:pt>
    <dgm:pt modelId="{98FF9E4A-3CE1-4A38-AC39-C6488D6CE70D}" type="sibTrans" cxnId="{94E28D1B-3EF4-48E0-9605-0ACCD0C06993}">
      <dgm:prSet/>
      <dgm:spPr/>
      <dgm:t>
        <a:bodyPr/>
        <a:lstStyle/>
        <a:p>
          <a:endParaRPr sz="2000" b="0"/>
        </a:p>
      </dgm:t>
    </dgm:pt>
    <dgm:pt modelId="{F17ACC8B-85B3-4C2A-A792-C634BA88D6AE}">
      <dgm:prSet phldrT="[Text]" custT="1"/>
      <dgm:spPr/>
      <dgm:t>
        <a:bodyPr/>
        <a:lstStyle/>
        <a:p>
          <a:pPr>
            <a:defRPr sz="2000" i="1"/>
          </a:pPr>
          <a:r>
            <a:t>neekspertams – nedviprasmiškas ir lengvai suprantamas</a:t>
          </a:r>
          <a:endParaRPr sz="2000" b="0"/>
        </a:p>
      </dgm:t>
    </dgm:pt>
    <dgm:pt modelId="{147986D6-B9C2-4E69-AB69-A9E268ECB416}" type="parTrans" cxnId="{831C82F8-8A50-47C8-820B-D253B37020E5}">
      <dgm:prSet/>
      <dgm:spPr/>
      <dgm:t>
        <a:bodyPr/>
        <a:lstStyle/>
        <a:p>
          <a:endParaRPr sz="2000" b="0"/>
        </a:p>
      </dgm:t>
    </dgm:pt>
    <dgm:pt modelId="{ED997307-1B7F-451F-B37B-FFE8932C07CD}" type="sibTrans" cxnId="{831C82F8-8A50-47C8-820B-D253B37020E5}">
      <dgm:prSet/>
      <dgm:spPr/>
      <dgm:t>
        <a:bodyPr/>
        <a:lstStyle/>
        <a:p>
          <a:endParaRPr sz="2000" b="0"/>
        </a:p>
      </dgm:t>
    </dgm:pt>
    <dgm:pt modelId="{96A9570A-C1A1-4517-A1B1-8450253F72BF}">
      <dgm:prSet phldrT="[Text]" custT="1"/>
      <dgm:spPr/>
      <dgm:t>
        <a:bodyPr/>
        <a:lstStyle/>
        <a:p>
          <a:pPr>
            <a:defRPr sz="2800" b="1"/>
          </a:pPr>
          <a:r>
            <a:t>Tvirtas</a:t>
          </a:r>
          <a:endParaRPr sz="2800" b="1"/>
        </a:p>
      </dgm:t>
    </dgm:pt>
    <dgm:pt modelId="{3A6F24B8-DCE6-4C88-9022-300A28AA8A7A}" type="parTrans" cxnId="{3D29C7D1-2A92-4E44-B130-FE1171E1B1A6}">
      <dgm:prSet/>
      <dgm:spPr/>
      <dgm:t>
        <a:bodyPr/>
        <a:lstStyle/>
        <a:p>
          <a:endParaRPr sz="2000" b="0"/>
        </a:p>
      </dgm:t>
    </dgm:pt>
    <dgm:pt modelId="{C9F9E3D2-A272-4F51-AF4B-3893166D4659}" type="sibTrans" cxnId="{3D29C7D1-2A92-4E44-B130-FE1171E1B1A6}">
      <dgm:prSet/>
      <dgm:spPr/>
      <dgm:t>
        <a:bodyPr/>
        <a:lstStyle/>
        <a:p>
          <a:endParaRPr sz="2000" b="0"/>
        </a:p>
      </dgm:t>
    </dgm:pt>
    <dgm:pt modelId="{9D4390FC-8FF8-46A3-87DF-0A551A916618}">
      <dgm:prSet phldrT="[Text]" custT="1"/>
      <dgm:spPr/>
      <dgm:t>
        <a:bodyPr/>
        <a:lstStyle/>
        <a:p>
          <a:pPr>
            <a:defRPr sz="2000" i="1"/>
          </a:pPr>
          <a:r>
            <a:rPr dirty="0" err="1"/>
            <a:t>matuoti</a:t>
          </a:r>
          <a:r>
            <a:rPr dirty="0"/>
            <a:t> </a:t>
          </a:r>
          <a:r>
            <a:rPr dirty="0" err="1"/>
            <a:t>ir</a:t>
          </a:r>
          <a:r>
            <a:rPr dirty="0"/>
            <a:t> </a:t>
          </a:r>
          <a:r>
            <a:rPr dirty="0" err="1"/>
            <a:t>stebėti</a:t>
          </a:r>
          <a:endParaRPr sz="2000" b="0" dirty="0"/>
        </a:p>
      </dgm:t>
    </dgm:pt>
    <dgm:pt modelId="{7B6C9292-05D3-44E7-BCDD-D8E08833E1EB}" type="parTrans" cxnId="{67A775AE-6965-4788-B719-E3566A39F39F}">
      <dgm:prSet/>
      <dgm:spPr/>
      <dgm:t>
        <a:bodyPr/>
        <a:lstStyle/>
        <a:p>
          <a:endParaRPr sz="2000" b="0"/>
        </a:p>
      </dgm:t>
    </dgm:pt>
    <dgm:pt modelId="{70AB310B-AA12-4472-8410-AC7A6AE2D558}" type="sibTrans" cxnId="{67A775AE-6965-4788-B719-E3566A39F39F}">
      <dgm:prSet/>
      <dgm:spPr/>
      <dgm:t>
        <a:bodyPr/>
        <a:lstStyle/>
        <a:p>
          <a:endParaRPr sz="2000" b="0"/>
        </a:p>
      </dgm:t>
    </dgm:pt>
    <dgm:pt modelId="{B4902AA6-B129-460D-BE92-CE69D1F173DD}">
      <dgm:prSet phldrT="[Text]" custT="1"/>
      <dgm:spPr/>
      <dgm:t>
        <a:bodyPr/>
        <a:lstStyle/>
        <a:p>
          <a:pPr>
            <a:defRPr sz="2000" i="1"/>
          </a:pPr>
          <a:r>
            <a:rPr lang="lt-LT" dirty="0"/>
            <a:t>nuo manipuliacijų ir išorinių sukrėtimų</a:t>
          </a:r>
          <a:endParaRPr sz="2000" b="0" dirty="0"/>
        </a:p>
      </dgm:t>
    </dgm:pt>
    <dgm:pt modelId="{7C80908A-C2C5-4849-BF1C-22BDC7C5692F}" type="parTrans" cxnId="{696466C4-C55D-492A-B0FC-1E49BA552D90}">
      <dgm:prSet/>
      <dgm:spPr/>
      <dgm:t>
        <a:bodyPr/>
        <a:lstStyle/>
        <a:p>
          <a:endParaRPr sz="2000" b="0"/>
        </a:p>
      </dgm:t>
    </dgm:pt>
    <dgm:pt modelId="{A7B8B3AD-0B8B-467C-930E-46BEACC403B2}" type="sibTrans" cxnId="{696466C4-C55D-492A-B0FC-1E49BA552D90}">
      <dgm:prSet/>
      <dgm:spPr/>
      <dgm:t>
        <a:bodyPr/>
        <a:lstStyle/>
        <a:p>
          <a:endParaRPr sz="2000" b="0"/>
        </a:p>
      </dgm:t>
    </dgm:pt>
    <dgm:pt modelId="{272D203B-96D3-403F-B6A0-8D484E5EEC7E}">
      <dgm:prSet phldrT="[Text]" custT="1"/>
      <dgm:spPr/>
      <dgm:t>
        <a:bodyPr/>
        <a:lstStyle/>
        <a:p>
          <a:pPr>
            <a:defRPr sz="2800" b="1"/>
          </a:pPr>
          <a:r>
            <a:rPr dirty="0" err="1"/>
            <a:t>Paprasta</a:t>
          </a:r>
          <a:r>
            <a:rPr lang="lt-LT" dirty="0"/>
            <a:t>s</a:t>
          </a:r>
          <a:endParaRPr sz="2800" b="1" dirty="0"/>
        </a:p>
      </dgm:t>
    </dgm:pt>
    <dgm:pt modelId="{24E115BC-C24F-4781-82D3-97F2DD5200E0}" type="sibTrans" cxnId="{B9C4076F-B179-4D28-9417-D08222B09990}">
      <dgm:prSet/>
      <dgm:spPr/>
      <dgm:t>
        <a:bodyPr/>
        <a:lstStyle/>
        <a:p>
          <a:endParaRPr sz="2000" b="0"/>
        </a:p>
      </dgm:t>
    </dgm:pt>
    <dgm:pt modelId="{4945DFE7-2337-415B-9CF9-71E2819EB303}" type="parTrans" cxnId="{B9C4076F-B179-4D28-9417-D08222B09990}">
      <dgm:prSet/>
      <dgm:spPr/>
      <dgm:t>
        <a:bodyPr/>
        <a:lstStyle/>
        <a:p>
          <a:endParaRPr sz="2000" b="0"/>
        </a:p>
      </dgm:t>
    </dgm:pt>
    <dgm:pt modelId="{A47ED8E2-6FF6-4094-A5F0-5A0E893839B3}" type="pres">
      <dgm:prSet presAssocID="{5499DC5F-863B-4248-A63D-00E3E9BF2D5F}" presName="Name0" presStyleCnt="0">
        <dgm:presLayoutVars>
          <dgm:dir/>
          <dgm:animLvl val="lvl"/>
          <dgm:resizeHandles val="exact"/>
        </dgm:presLayoutVars>
      </dgm:prSet>
      <dgm:spPr/>
    </dgm:pt>
    <dgm:pt modelId="{714C56F2-53C3-4770-9A9E-4FA8F7EC4EE4}" type="pres">
      <dgm:prSet presAssocID="{01E946D9-CEB2-440D-BB27-50BB5FEB23DC}" presName="linNode" presStyleCnt="0"/>
      <dgm:spPr/>
    </dgm:pt>
    <dgm:pt modelId="{0002CEDE-C938-41ED-8526-EBD2AC4CA05E}" type="pres">
      <dgm:prSet presAssocID="{01E946D9-CEB2-440D-BB27-50BB5FEB23DC}" presName="parentText" presStyleLbl="node1" presStyleIdx="0" presStyleCnt="5">
        <dgm:presLayoutVars>
          <dgm:chMax val="1"/>
          <dgm:bulletEnabled val="1"/>
        </dgm:presLayoutVars>
      </dgm:prSet>
      <dgm:spPr/>
    </dgm:pt>
    <dgm:pt modelId="{8E044912-7FF0-48F3-870A-4C092D323604}" type="pres">
      <dgm:prSet presAssocID="{01E946D9-CEB2-440D-BB27-50BB5FEB23DC}" presName="descendantText" presStyleLbl="alignAccFollowNode1" presStyleIdx="0" presStyleCnt="5">
        <dgm:presLayoutVars>
          <dgm:bulletEnabled val="1"/>
        </dgm:presLayoutVars>
      </dgm:prSet>
      <dgm:spPr/>
    </dgm:pt>
    <dgm:pt modelId="{997C6211-DAC8-44EE-AEF9-1A35BD39C477}" type="pres">
      <dgm:prSet presAssocID="{B3310982-41C9-439A-9C5A-6B8D91BBC4D8}" presName="sp" presStyleCnt="0"/>
      <dgm:spPr/>
    </dgm:pt>
    <dgm:pt modelId="{3FF20C9C-D199-4863-B487-40028F58ED9A}" type="pres">
      <dgm:prSet presAssocID="{9F752E6F-15D9-4720-8F81-1D0475051404}" presName="linNode" presStyleCnt="0"/>
      <dgm:spPr/>
    </dgm:pt>
    <dgm:pt modelId="{5D9F3D78-A6BD-4831-B7CD-37F3EA419196}" type="pres">
      <dgm:prSet presAssocID="{9F752E6F-15D9-4720-8F81-1D0475051404}" presName="parentText" presStyleLbl="node1" presStyleIdx="1" presStyleCnt="5">
        <dgm:presLayoutVars>
          <dgm:chMax val="1"/>
          <dgm:bulletEnabled val="1"/>
        </dgm:presLayoutVars>
      </dgm:prSet>
      <dgm:spPr/>
    </dgm:pt>
    <dgm:pt modelId="{A3E1EFF9-FF92-41E5-94D1-49755CB9214D}" type="pres">
      <dgm:prSet presAssocID="{9F752E6F-15D9-4720-8F81-1D0475051404}" presName="descendantText" presStyleLbl="alignAccFollowNode1" presStyleIdx="1" presStyleCnt="5">
        <dgm:presLayoutVars>
          <dgm:bulletEnabled val="1"/>
        </dgm:presLayoutVars>
      </dgm:prSet>
      <dgm:spPr/>
    </dgm:pt>
    <dgm:pt modelId="{F8ACC95F-4F01-4188-8582-FD21FB40B96C}" type="pres">
      <dgm:prSet presAssocID="{194BCCA4-6C7E-461B-9C3A-41322F9BADEB}" presName="sp" presStyleCnt="0"/>
      <dgm:spPr/>
    </dgm:pt>
    <dgm:pt modelId="{2C0F36C0-B248-43B7-93BF-6C30952632D8}" type="pres">
      <dgm:prSet presAssocID="{B56D665A-04C9-4498-AEFA-A8A50B2E49C6}" presName="linNode" presStyleCnt="0"/>
      <dgm:spPr/>
    </dgm:pt>
    <dgm:pt modelId="{DF8AF699-79B9-4205-968F-EFBB6579743A}" type="pres">
      <dgm:prSet presAssocID="{B56D665A-04C9-4498-AEFA-A8A50B2E49C6}" presName="parentText" presStyleLbl="node1" presStyleIdx="2" presStyleCnt="5">
        <dgm:presLayoutVars>
          <dgm:chMax val="1"/>
          <dgm:bulletEnabled val="1"/>
        </dgm:presLayoutVars>
      </dgm:prSet>
      <dgm:spPr/>
    </dgm:pt>
    <dgm:pt modelId="{27D0C84A-2BE6-4EDC-8079-12638FDFF8DC}" type="pres">
      <dgm:prSet presAssocID="{B56D665A-04C9-4498-AEFA-A8A50B2E49C6}" presName="descendantText" presStyleLbl="alignAccFollowNode1" presStyleIdx="2" presStyleCnt="5">
        <dgm:presLayoutVars>
          <dgm:bulletEnabled val="1"/>
        </dgm:presLayoutVars>
      </dgm:prSet>
      <dgm:spPr/>
    </dgm:pt>
    <dgm:pt modelId="{D6D74FAC-A8F0-492F-B7DF-37752A2CEA30}" type="pres">
      <dgm:prSet presAssocID="{98FF9E4A-3CE1-4A38-AC39-C6488D6CE70D}" presName="sp" presStyleCnt="0"/>
      <dgm:spPr/>
    </dgm:pt>
    <dgm:pt modelId="{6E53217D-5605-4787-8345-49320C770A3E}" type="pres">
      <dgm:prSet presAssocID="{272D203B-96D3-403F-B6A0-8D484E5EEC7E}" presName="linNode" presStyleCnt="0"/>
      <dgm:spPr/>
    </dgm:pt>
    <dgm:pt modelId="{1308DCD7-DF5E-424E-9BB1-34B696C24848}" type="pres">
      <dgm:prSet presAssocID="{272D203B-96D3-403F-B6A0-8D484E5EEC7E}" presName="parentText" presStyleLbl="node1" presStyleIdx="3" presStyleCnt="5">
        <dgm:presLayoutVars>
          <dgm:chMax val="1"/>
          <dgm:bulletEnabled val="1"/>
        </dgm:presLayoutVars>
      </dgm:prSet>
      <dgm:spPr/>
    </dgm:pt>
    <dgm:pt modelId="{31C2DE64-16BD-49B7-96C5-58F04824D36D}" type="pres">
      <dgm:prSet presAssocID="{272D203B-96D3-403F-B6A0-8D484E5EEC7E}" presName="descendantText" presStyleLbl="alignAccFollowNode1" presStyleIdx="3" presStyleCnt="5">
        <dgm:presLayoutVars>
          <dgm:bulletEnabled val="1"/>
        </dgm:presLayoutVars>
      </dgm:prSet>
      <dgm:spPr/>
    </dgm:pt>
    <dgm:pt modelId="{63FA4764-B921-4895-B5D8-C8DD20EABAA0}" type="pres">
      <dgm:prSet presAssocID="{24E115BC-C24F-4781-82D3-97F2DD5200E0}" presName="sp" presStyleCnt="0"/>
      <dgm:spPr/>
    </dgm:pt>
    <dgm:pt modelId="{C23C0F36-526F-4D65-808B-115739F4B8B3}" type="pres">
      <dgm:prSet presAssocID="{96A9570A-C1A1-4517-A1B1-8450253F72BF}" presName="linNode" presStyleCnt="0"/>
      <dgm:spPr/>
    </dgm:pt>
    <dgm:pt modelId="{F6A7787F-581B-4132-9AB8-683565FF94BD}" type="pres">
      <dgm:prSet presAssocID="{96A9570A-C1A1-4517-A1B1-8450253F72BF}" presName="parentText" presStyleLbl="node1" presStyleIdx="4" presStyleCnt="5" custLinFactNeighborY="3">
        <dgm:presLayoutVars>
          <dgm:chMax val="1"/>
          <dgm:bulletEnabled val="1"/>
        </dgm:presLayoutVars>
      </dgm:prSet>
      <dgm:spPr/>
    </dgm:pt>
    <dgm:pt modelId="{7DD79DC8-FF45-4E61-BECA-A24664D3F149}" type="pres">
      <dgm:prSet presAssocID="{96A9570A-C1A1-4517-A1B1-8450253F72BF}" presName="descendantText" presStyleLbl="alignAccFollowNode1" presStyleIdx="4" presStyleCnt="5">
        <dgm:presLayoutVars>
          <dgm:bulletEnabled val="1"/>
        </dgm:presLayoutVars>
      </dgm:prSet>
      <dgm:spPr/>
    </dgm:pt>
  </dgm:ptLst>
  <dgm:cxnLst>
    <dgm:cxn modelId="{90F7DF00-20AE-430D-8B9E-02C412D2B8C7}" type="presOf" srcId="{96A9570A-C1A1-4517-A1B1-8450253F72BF}" destId="{F6A7787F-581B-4132-9AB8-683565FF94BD}" srcOrd="0" destOrd="0" presId="urn:microsoft.com/office/officeart/2005/8/layout/vList5"/>
    <dgm:cxn modelId="{325F9303-2B5C-4512-8D49-CDAF095E17A5}" type="presOf" srcId="{01E946D9-CEB2-440D-BB27-50BB5FEB23DC}" destId="{0002CEDE-C938-41ED-8526-EBD2AC4CA05E}" srcOrd="0" destOrd="0" presId="urn:microsoft.com/office/officeart/2005/8/layout/vList5"/>
    <dgm:cxn modelId="{C1051A0D-1968-4474-A1DB-AC5ECF6EE0FD}" srcId="{5499DC5F-863B-4248-A63D-00E3E9BF2D5F}" destId="{9F752E6F-15D9-4720-8F81-1D0475051404}" srcOrd="1" destOrd="0" parTransId="{1D90CE16-C1F6-4785-94E5-814C88A7B9FB}" sibTransId="{194BCCA4-6C7E-461B-9C3A-41322F9BADEB}"/>
    <dgm:cxn modelId="{94E28D1B-3EF4-48E0-9605-0ACCD0C06993}" srcId="{5499DC5F-863B-4248-A63D-00E3E9BF2D5F}" destId="{B56D665A-04C9-4498-AEFA-A8A50B2E49C6}" srcOrd="2" destOrd="0" parTransId="{585E3820-A255-470D-B7AE-8995D75AE440}" sibTransId="{98FF9E4A-3CE1-4A38-AC39-C6488D6CE70D}"/>
    <dgm:cxn modelId="{FD72C729-5E1B-4EA9-BAFC-EC1F8DAAF040}" type="presOf" srcId="{B4902AA6-B129-460D-BE92-CE69D1F173DD}" destId="{7DD79DC8-FF45-4E61-BECA-A24664D3F149}" srcOrd="0" destOrd="0" presId="urn:microsoft.com/office/officeart/2005/8/layout/vList5"/>
    <dgm:cxn modelId="{064FA540-2D09-433C-9D64-3FA05A77C31A}" srcId="{5499DC5F-863B-4248-A63D-00E3E9BF2D5F}" destId="{01E946D9-CEB2-440D-BB27-50BB5FEB23DC}" srcOrd="0" destOrd="0" parTransId="{BBB34E30-56BF-4807-8F3A-AEF81B90D53A}" sibTransId="{B3310982-41C9-439A-9C5A-6B8D91BBC4D8}"/>
    <dgm:cxn modelId="{4A54CD5D-E31D-412E-B01B-010E5AE5D330}" type="presOf" srcId="{B56D665A-04C9-4498-AEFA-A8A50B2E49C6}" destId="{DF8AF699-79B9-4205-968F-EFBB6579743A}" srcOrd="0" destOrd="0" presId="urn:microsoft.com/office/officeart/2005/8/layout/vList5"/>
    <dgm:cxn modelId="{E04B0D60-0C40-4BF4-9C0F-90481A15DBA0}" type="presOf" srcId="{5499DC5F-863B-4248-A63D-00E3E9BF2D5F}" destId="{A47ED8E2-6FF6-4094-A5F0-5A0E893839B3}" srcOrd="0" destOrd="0" presId="urn:microsoft.com/office/officeart/2005/8/layout/vList5"/>
    <dgm:cxn modelId="{F3DD7C4D-E9E0-4E84-88A4-907D9A236717}" type="presOf" srcId="{72A93EBF-8D39-46BA-9977-8992737C9B71}" destId="{8E044912-7FF0-48F3-870A-4C092D323604}" srcOrd="0" destOrd="0" presId="urn:microsoft.com/office/officeart/2005/8/layout/vList5"/>
    <dgm:cxn modelId="{B9C4076F-B179-4D28-9417-D08222B09990}" srcId="{5499DC5F-863B-4248-A63D-00E3E9BF2D5F}" destId="{272D203B-96D3-403F-B6A0-8D484E5EEC7E}" srcOrd="3" destOrd="0" parTransId="{4945DFE7-2337-415B-9CF9-71E2819EB303}" sibTransId="{24E115BC-C24F-4781-82D3-97F2DD5200E0}"/>
    <dgm:cxn modelId="{3CA5E97E-4CD0-4138-8CE6-041D3C823312}" type="presOf" srcId="{272D203B-96D3-403F-B6A0-8D484E5EEC7E}" destId="{1308DCD7-DF5E-424E-9BB1-34B696C24848}" srcOrd="0" destOrd="0" presId="urn:microsoft.com/office/officeart/2005/8/layout/vList5"/>
    <dgm:cxn modelId="{DFB97280-D11A-4E41-9DD1-70858597DC1C}" srcId="{01E946D9-CEB2-440D-BB27-50BB5FEB23DC}" destId="{72A93EBF-8D39-46BA-9977-8992737C9B71}" srcOrd="0" destOrd="0" parTransId="{9474FBB3-8E2F-4A84-AAF8-107845EB93AF}" sibTransId="{62161FF2-2F8C-41B1-A554-5406C1CFC3F3}"/>
    <dgm:cxn modelId="{5D59FF9A-1135-4618-B16F-C7BDD118125F}" type="presOf" srcId="{F17ACC8B-85B3-4C2A-A792-C634BA88D6AE}" destId="{27D0C84A-2BE6-4EDC-8079-12638FDFF8DC}" srcOrd="0" destOrd="0" presId="urn:microsoft.com/office/officeart/2005/8/layout/vList5"/>
    <dgm:cxn modelId="{6551D3A0-77EB-49FF-A1D1-F025EA984C1D}" type="presOf" srcId="{9F752E6F-15D9-4720-8F81-1D0475051404}" destId="{5D9F3D78-A6BD-4831-B7CD-37F3EA419196}" srcOrd="0" destOrd="0" presId="urn:microsoft.com/office/officeart/2005/8/layout/vList5"/>
    <dgm:cxn modelId="{67A775AE-6965-4788-B719-E3566A39F39F}" srcId="{272D203B-96D3-403F-B6A0-8D484E5EEC7E}" destId="{9D4390FC-8FF8-46A3-87DF-0A551A916618}" srcOrd="0" destOrd="0" parTransId="{7B6C9292-05D3-44E7-BCDD-D8E08833E1EB}" sibTransId="{70AB310B-AA12-4472-8410-AC7A6AE2D558}"/>
    <dgm:cxn modelId="{F7F59CC3-F35A-4E2F-B960-F7523060FF72}" type="presOf" srcId="{9D4390FC-8FF8-46A3-87DF-0A551A916618}" destId="{31C2DE64-16BD-49B7-96C5-58F04824D36D}" srcOrd="0" destOrd="0" presId="urn:microsoft.com/office/officeart/2005/8/layout/vList5"/>
    <dgm:cxn modelId="{696466C4-C55D-492A-B0FC-1E49BA552D90}" srcId="{96A9570A-C1A1-4517-A1B1-8450253F72BF}" destId="{B4902AA6-B129-460D-BE92-CE69D1F173DD}" srcOrd="0" destOrd="0" parTransId="{7C80908A-C2C5-4849-BF1C-22BDC7C5692F}" sibTransId="{A7B8B3AD-0B8B-467C-930E-46BEACC403B2}"/>
    <dgm:cxn modelId="{3D29C7D1-2A92-4E44-B130-FE1171E1B1A6}" srcId="{5499DC5F-863B-4248-A63D-00E3E9BF2D5F}" destId="{96A9570A-C1A1-4517-A1B1-8450253F72BF}" srcOrd="4" destOrd="0" parTransId="{3A6F24B8-DCE6-4C88-9022-300A28AA8A7A}" sibTransId="{C9F9E3D2-A272-4F51-AF4B-3893166D4659}"/>
    <dgm:cxn modelId="{FB3D16D5-88FB-4600-AF17-56AC1BF42D33}" type="presOf" srcId="{F02E47A0-DB39-41D5-A5B4-A5A7F8FF2D51}" destId="{A3E1EFF9-FF92-41E5-94D1-49755CB9214D}" srcOrd="0" destOrd="0" presId="urn:microsoft.com/office/officeart/2005/8/layout/vList5"/>
    <dgm:cxn modelId="{64FF9BD7-8E43-441E-A384-B3E972DE1212}" srcId="{9F752E6F-15D9-4720-8F81-1D0475051404}" destId="{F02E47A0-DB39-41D5-A5B4-A5A7F8FF2D51}" srcOrd="0" destOrd="0" parTransId="{21E2656F-8F59-4C26-BFA4-597E86069CD4}" sibTransId="{47E425D8-8D09-483E-AFE2-B39C18E74A68}"/>
    <dgm:cxn modelId="{831C82F8-8A50-47C8-820B-D253B37020E5}" srcId="{B56D665A-04C9-4498-AEFA-A8A50B2E49C6}" destId="{F17ACC8B-85B3-4C2A-A792-C634BA88D6AE}" srcOrd="0" destOrd="0" parTransId="{147986D6-B9C2-4E69-AB69-A9E268ECB416}" sibTransId="{ED997307-1B7F-451F-B37B-FFE8932C07CD}"/>
    <dgm:cxn modelId="{0390967A-326B-4926-874A-986EC7922484}" type="presParOf" srcId="{A47ED8E2-6FF6-4094-A5F0-5A0E893839B3}" destId="{714C56F2-53C3-4770-9A9E-4FA8F7EC4EE4}" srcOrd="0" destOrd="0" presId="urn:microsoft.com/office/officeart/2005/8/layout/vList5"/>
    <dgm:cxn modelId="{0DA22E62-E002-427B-94EF-095293C067FC}" type="presParOf" srcId="{714C56F2-53C3-4770-9A9E-4FA8F7EC4EE4}" destId="{0002CEDE-C938-41ED-8526-EBD2AC4CA05E}" srcOrd="0" destOrd="0" presId="urn:microsoft.com/office/officeart/2005/8/layout/vList5"/>
    <dgm:cxn modelId="{EC3ADB81-3925-47C2-9696-9BDC370931FE}" type="presParOf" srcId="{714C56F2-53C3-4770-9A9E-4FA8F7EC4EE4}" destId="{8E044912-7FF0-48F3-870A-4C092D323604}" srcOrd="1" destOrd="0" presId="urn:microsoft.com/office/officeart/2005/8/layout/vList5"/>
    <dgm:cxn modelId="{EFED3794-3174-4218-8D0E-1E69D28A2B0D}" type="presParOf" srcId="{A47ED8E2-6FF6-4094-A5F0-5A0E893839B3}" destId="{997C6211-DAC8-44EE-AEF9-1A35BD39C477}" srcOrd="1" destOrd="0" presId="urn:microsoft.com/office/officeart/2005/8/layout/vList5"/>
    <dgm:cxn modelId="{EF1C0AEF-B5DB-4D1D-A0BE-38FC942C7482}" type="presParOf" srcId="{A47ED8E2-6FF6-4094-A5F0-5A0E893839B3}" destId="{3FF20C9C-D199-4863-B487-40028F58ED9A}" srcOrd="2" destOrd="0" presId="urn:microsoft.com/office/officeart/2005/8/layout/vList5"/>
    <dgm:cxn modelId="{935AE007-C552-4148-9CD4-17D4A20BAEB5}" type="presParOf" srcId="{3FF20C9C-D199-4863-B487-40028F58ED9A}" destId="{5D9F3D78-A6BD-4831-B7CD-37F3EA419196}" srcOrd="0" destOrd="0" presId="urn:microsoft.com/office/officeart/2005/8/layout/vList5"/>
    <dgm:cxn modelId="{580AB78D-1C92-4F3B-9C47-E3F82525DFE7}" type="presParOf" srcId="{3FF20C9C-D199-4863-B487-40028F58ED9A}" destId="{A3E1EFF9-FF92-41E5-94D1-49755CB9214D}" srcOrd="1" destOrd="0" presId="urn:microsoft.com/office/officeart/2005/8/layout/vList5"/>
    <dgm:cxn modelId="{8D6D5975-4E44-4D96-9A6C-EC111E210352}" type="presParOf" srcId="{A47ED8E2-6FF6-4094-A5F0-5A0E893839B3}" destId="{F8ACC95F-4F01-4188-8582-FD21FB40B96C}" srcOrd="3" destOrd="0" presId="urn:microsoft.com/office/officeart/2005/8/layout/vList5"/>
    <dgm:cxn modelId="{ACCBFEEF-A01B-4D90-AC77-BD986AC4235A}" type="presParOf" srcId="{A47ED8E2-6FF6-4094-A5F0-5A0E893839B3}" destId="{2C0F36C0-B248-43B7-93BF-6C30952632D8}" srcOrd="4" destOrd="0" presId="urn:microsoft.com/office/officeart/2005/8/layout/vList5"/>
    <dgm:cxn modelId="{6228510F-615A-4D71-8B24-FF8F51EE6563}" type="presParOf" srcId="{2C0F36C0-B248-43B7-93BF-6C30952632D8}" destId="{DF8AF699-79B9-4205-968F-EFBB6579743A}" srcOrd="0" destOrd="0" presId="urn:microsoft.com/office/officeart/2005/8/layout/vList5"/>
    <dgm:cxn modelId="{57E94F7B-43B4-474D-8AF6-648CF8CE0A6C}" type="presParOf" srcId="{2C0F36C0-B248-43B7-93BF-6C30952632D8}" destId="{27D0C84A-2BE6-4EDC-8079-12638FDFF8DC}" srcOrd="1" destOrd="0" presId="urn:microsoft.com/office/officeart/2005/8/layout/vList5"/>
    <dgm:cxn modelId="{191CED20-687C-482F-B5E4-C9E26476A70F}" type="presParOf" srcId="{A47ED8E2-6FF6-4094-A5F0-5A0E893839B3}" destId="{D6D74FAC-A8F0-492F-B7DF-37752A2CEA30}" srcOrd="5" destOrd="0" presId="urn:microsoft.com/office/officeart/2005/8/layout/vList5"/>
    <dgm:cxn modelId="{6C0C84D3-12E9-4419-95BB-73C72AE3B3CE}" type="presParOf" srcId="{A47ED8E2-6FF6-4094-A5F0-5A0E893839B3}" destId="{6E53217D-5605-4787-8345-49320C770A3E}" srcOrd="6" destOrd="0" presId="urn:microsoft.com/office/officeart/2005/8/layout/vList5"/>
    <dgm:cxn modelId="{0244EC78-47E3-4D4E-A1AE-29B8F7F6DB54}" type="presParOf" srcId="{6E53217D-5605-4787-8345-49320C770A3E}" destId="{1308DCD7-DF5E-424E-9BB1-34B696C24848}" srcOrd="0" destOrd="0" presId="urn:microsoft.com/office/officeart/2005/8/layout/vList5"/>
    <dgm:cxn modelId="{32C8F714-3317-4C90-80C2-DD8E2136DCF6}" type="presParOf" srcId="{6E53217D-5605-4787-8345-49320C770A3E}" destId="{31C2DE64-16BD-49B7-96C5-58F04824D36D}" srcOrd="1" destOrd="0" presId="urn:microsoft.com/office/officeart/2005/8/layout/vList5"/>
    <dgm:cxn modelId="{0BF6FA8B-4322-4F2A-ACDA-976EBDD4ACC1}" type="presParOf" srcId="{A47ED8E2-6FF6-4094-A5F0-5A0E893839B3}" destId="{63FA4764-B921-4895-B5D8-C8DD20EABAA0}" srcOrd="7" destOrd="0" presId="urn:microsoft.com/office/officeart/2005/8/layout/vList5"/>
    <dgm:cxn modelId="{3C0D7606-77FD-4080-A136-F53F51AEE88C}" type="presParOf" srcId="{A47ED8E2-6FF6-4094-A5F0-5A0E893839B3}" destId="{C23C0F36-526F-4D65-808B-115739F4B8B3}" srcOrd="8" destOrd="0" presId="urn:microsoft.com/office/officeart/2005/8/layout/vList5"/>
    <dgm:cxn modelId="{23503571-D49D-4B9B-850C-062C17596DCD}" type="presParOf" srcId="{C23C0F36-526F-4D65-808B-115739F4B8B3}" destId="{F6A7787F-581B-4132-9AB8-683565FF94BD}" srcOrd="0" destOrd="0" presId="urn:microsoft.com/office/officeart/2005/8/layout/vList5"/>
    <dgm:cxn modelId="{77B893C3-5920-4CCE-B628-D1C07B8ED8B7}" type="presParOf" srcId="{C23C0F36-526F-4D65-808B-115739F4B8B3}" destId="{7DD79DC8-FF45-4E61-BECA-A24664D3F14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0F2F3-9D60-4ED2-BC67-F2806DBB3059}">
      <dsp:nvSpPr>
        <dsp:cNvPr id="0" name=""/>
        <dsp:cNvSpPr/>
      </dsp:nvSpPr>
      <dsp:spPr>
        <a:xfrm>
          <a:off x="0" y="17814"/>
          <a:ext cx="2223843" cy="1479277"/>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sz="2800"/>
          </a:pPr>
          <a:r>
            <a:rPr sz="2400" kern="1200"/>
            <a:t>Valdymas</a:t>
          </a:r>
        </a:p>
      </dsp:txBody>
      <dsp:txXfrm>
        <a:off x="0" y="17814"/>
        <a:ext cx="2223843" cy="1479277"/>
      </dsp:txXfrm>
    </dsp:sp>
    <dsp:sp modelId="{60210971-D06D-4E17-AFB6-44081B994B7C}">
      <dsp:nvSpPr>
        <dsp:cNvPr id="0" name=""/>
        <dsp:cNvSpPr/>
      </dsp:nvSpPr>
      <dsp:spPr>
        <a:xfrm>
          <a:off x="2495031" y="5935"/>
          <a:ext cx="2476303" cy="1511200"/>
        </a:xfrm>
        <a:prstGeom prst="rect">
          <a:avLst/>
        </a:prstGeom>
        <a:solidFill>
          <a:schemeClr val="accent4">
            <a:lumMod val="50000"/>
          </a:schemeClr>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sz="2800"/>
          </a:pPr>
          <a:r>
            <a:rPr sz="2400" kern="1200" dirty="0"/>
            <a:t>EJRŽF/EJRŽAF </a:t>
          </a:r>
          <a:r>
            <a:rPr sz="2400" kern="1200" dirty="0" err="1"/>
            <a:t>ataskaitų</a:t>
          </a:r>
          <a:r>
            <a:rPr sz="2400" kern="1200" dirty="0"/>
            <a:t> </a:t>
          </a:r>
          <a:r>
            <a:rPr sz="2400" kern="1200" dirty="0" err="1"/>
            <a:t>teikimas</a:t>
          </a:r>
          <a:endParaRPr sz="2400" kern="1200" dirty="0"/>
        </a:p>
      </dsp:txBody>
      <dsp:txXfrm>
        <a:off x="2495031" y="5935"/>
        <a:ext cx="2476303" cy="1511200"/>
      </dsp:txXfrm>
    </dsp:sp>
    <dsp:sp modelId="{70090017-28DB-4783-9BA7-0DECE8DB63CF}">
      <dsp:nvSpPr>
        <dsp:cNvPr id="0" name=""/>
        <dsp:cNvSpPr/>
      </dsp:nvSpPr>
      <dsp:spPr>
        <a:xfrm>
          <a:off x="5313508" y="23748"/>
          <a:ext cx="2272794" cy="146370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sz="2800" kern="1200" dirty="0"/>
            <a:t>DUK </a:t>
          </a:r>
          <a:r>
            <a:rPr sz="2000" kern="1200" dirty="0"/>
            <a:t>(</a:t>
          </a:r>
          <a:r>
            <a:rPr sz="2000" kern="1200" dirty="0" err="1"/>
            <a:t>dažnai</a:t>
          </a:r>
          <a:r>
            <a:rPr sz="2000" kern="1200" dirty="0"/>
            <a:t> </a:t>
          </a:r>
          <a:r>
            <a:rPr sz="2000" kern="1200" dirty="0" err="1"/>
            <a:t>užduodami</a:t>
          </a:r>
          <a:r>
            <a:rPr sz="2000" kern="1200" dirty="0"/>
            <a:t> </a:t>
          </a:r>
          <a:r>
            <a:rPr sz="2000" kern="1200" dirty="0" err="1"/>
            <a:t>klausimai</a:t>
          </a:r>
          <a:r>
            <a:rPr sz="2000" kern="1200" dirty="0"/>
            <a:t>) </a:t>
          </a:r>
          <a:endParaRPr sz="2800" kern="1200" dirty="0"/>
        </a:p>
      </dsp:txBody>
      <dsp:txXfrm>
        <a:off x="5313508" y="23748"/>
        <a:ext cx="2272794" cy="1463706"/>
      </dsp:txXfrm>
    </dsp:sp>
    <dsp:sp modelId="{0C0234DB-A673-4590-999E-580E6BB14AE6}">
      <dsp:nvSpPr>
        <dsp:cNvPr id="0" name=""/>
        <dsp:cNvSpPr/>
      </dsp:nvSpPr>
      <dsp:spPr>
        <a:xfrm>
          <a:off x="7953927" y="0"/>
          <a:ext cx="2558528" cy="150136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sz="2800"/>
          </a:pPr>
          <a:r>
            <a:rPr sz="2400" kern="1200" dirty="0" err="1"/>
            <a:t>Metodinė</a:t>
          </a:r>
          <a:r>
            <a:rPr sz="2400" kern="1200" dirty="0"/>
            <a:t> </a:t>
          </a:r>
          <a:r>
            <a:rPr sz="2400" kern="1200" dirty="0" err="1"/>
            <a:t>parama</a:t>
          </a:r>
          <a:endParaRPr sz="2400" kern="1200" dirty="0"/>
        </a:p>
      </dsp:txBody>
      <dsp:txXfrm>
        <a:off x="7953927" y="0"/>
        <a:ext cx="2558528" cy="1501363"/>
      </dsp:txXfrm>
    </dsp:sp>
    <dsp:sp modelId="{296B6EA1-713B-49CF-9C07-87C097D49B36}">
      <dsp:nvSpPr>
        <dsp:cNvPr id="0" name=""/>
        <dsp:cNvSpPr/>
      </dsp:nvSpPr>
      <dsp:spPr>
        <a:xfrm>
          <a:off x="0" y="1677985"/>
          <a:ext cx="2254031" cy="152668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sz="2800"/>
          </a:pPr>
          <a:r>
            <a:rPr sz="2400" kern="1200" dirty="0"/>
            <a:t>„Infosys“ </a:t>
          </a:r>
          <a:r>
            <a:rPr sz="2400" kern="1200" dirty="0" err="1"/>
            <a:t>duomenų</a:t>
          </a:r>
          <a:r>
            <a:rPr sz="2400" kern="1200" dirty="0"/>
            <a:t> </a:t>
          </a:r>
          <a:r>
            <a:rPr sz="2400" kern="1200" dirty="0" err="1"/>
            <a:t>bazė</a:t>
          </a:r>
          <a:endParaRPr sz="2400" kern="1200" dirty="0"/>
        </a:p>
      </dsp:txBody>
      <dsp:txXfrm>
        <a:off x="0" y="1677985"/>
        <a:ext cx="2254031" cy="1526680"/>
      </dsp:txXfrm>
    </dsp:sp>
    <dsp:sp modelId="{C7DBA926-D62A-484D-9681-373E76DEEC4F}">
      <dsp:nvSpPr>
        <dsp:cNvPr id="0" name=""/>
        <dsp:cNvSpPr/>
      </dsp:nvSpPr>
      <dsp:spPr>
        <a:xfrm>
          <a:off x="2483857" y="1721586"/>
          <a:ext cx="2441862" cy="1498841"/>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sz="2800"/>
          </a:pPr>
          <a:r>
            <a:rPr sz="2400" kern="1200"/>
            <a:t>Gebėjimų stiprinimas</a:t>
          </a:r>
        </a:p>
      </dsp:txBody>
      <dsp:txXfrm>
        <a:off x="2483857" y="1721586"/>
        <a:ext cx="2441862" cy="1498841"/>
      </dsp:txXfrm>
    </dsp:sp>
    <dsp:sp modelId="{4CF4B8E1-44FF-4CAE-AB47-F8E439529783}">
      <dsp:nvSpPr>
        <dsp:cNvPr id="0" name=""/>
        <dsp:cNvSpPr/>
      </dsp:nvSpPr>
      <dsp:spPr>
        <a:xfrm>
          <a:off x="5289508" y="1723812"/>
          <a:ext cx="2328516" cy="1470651"/>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sz="2800"/>
          </a:pPr>
          <a:r>
            <a:rPr sz="2400" kern="1200" dirty="0"/>
            <a:t>BIVP </a:t>
          </a:r>
          <a:r>
            <a:rPr sz="2400" kern="1200" dirty="0" err="1"/>
            <a:t>parama</a:t>
          </a:r>
          <a:r>
            <a:rPr sz="2400" kern="1200" dirty="0"/>
            <a:t> </a:t>
          </a:r>
          <a:r>
            <a:rPr sz="2400" kern="1200" dirty="0" err="1"/>
            <a:t>ir</a:t>
          </a:r>
          <a:r>
            <a:rPr sz="2400" kern="1200" dirty="0"/>
            <a:t> </a:t>
          </a:r>
          <a:r>
            <a:rPr sz="2400" kern="1200" dirty="0" err="1"/>
            <a:t>tinklų</a:t>
          </a:r>
          <a:r>
            <a:rPr sz="2400" kern="1200" dirty="0"/>
            <a:t> </a:t>
          </a:r>
          <a:r>
            <a:rPr sz="2400" kern="1200" dirty="0" err="1"/>
            <a:t>kūrimas</a:t>
          </a:r>
          <a:endParaRPr sz="2400" kern="1200" dirty="0"/>
        </a:p>
      </dsp:txBody>
      <dsp:txXfrm>
        <a:off x="5289508" y="1723812"/>
        <a:ext cx="2328516" cy="1470651"/>
      </dsp:txXfrm>
    </dsp:sp>
    <dsp:sp modelId="{96F59360-FBC3-4506-842B-46B6013EEDA5}">
      <dsp:nvSpPr>
        <dsp:cNvPr id="0" name=""/>
        <dsp:cNvSpPr/>
      </dsp:nvSpPr>
      <dsp:spPr>
        <a:xfrm>
          <a:off x="7902356" y="1746693"/>
          <a:ext cx="2689052" cy="1450567"/>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sz="2800"/>
          </a:pPr>
          <a:r>
            <a:rPr lang="lt-LT" sz="2400" kern="1200" dirty="0"/>
            <a:t>Komunikacija „Informuokite ES“</a:t>
          </a:r>
          <a:endParaRPr sz="2400" kern="1200" dirty="0"/>
        </a:p>
      </dsp:txBody>
      <dsp:txXfrm>
        <a:off x="7902356" y="1746693"/>
        <a:ext cx="2689052" cy="1450567"/>
      </dsp:txXfrm>
    </dsp:sp>
    <dsp:sp modelId="{1F8BB0DA-61F3-4EBE-9811-EB51809BA526}">
      <dsp:nvSpPr>
        <dsp:cNvPr id="0" name=""/>
        <dsp:cNvSpPr/>
      </dsp:nvSpPr>
      <dsp:spPr>
        <a:xfrm>
          <a:off x="3182588" y="3353637"/>
          <a:ext cx="4154981" cy="1333005"/>
        </a:xfrm>
        <a:prstGeom prst="rect">
          <a:avLst/>
        </a:prstGeom>
        <a:solidFill>
          <a:schemeClr val="accent4">
            <a:hueOff val="-604680"/>
            <a:satOff val="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sz="2800" i="1"/>
          </a:pPr>
          <a:r>
            <a:rPr sz="2400" kern="1200"/>
            <a:t>Pagalbinės užduotys</a:t>
          </a:r>
        </a:p>
      </dsp:txBody>
      <dsp:txXfrm>
        <a:off x="3182588" y="3353637"/>
        <a:ext cx="4154981" cy="1333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B802E-9E65-4845-9842-A0401FEECE4E}">
      <dsp:nvSpPr>
        <dsp:cNvPr id="0" name=""/>
        <dsp:cNvSpPr/>
      </dsp:nvSpPr>
      <dsp:spPr>
        <a:xfrm>
          <a:off x="0" y="0"/>
          <a:ext cx="7634468" cy="14456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Pirminis sektorius </a:t>
          </a:r>
        </a:p>
        <a:p>
          <a:pPr marL="228600" lvl="1" indent="-228600" algn="l" defTabSz="977900">
            <a:lnSpc>
              <a:spcPct val="90000"/>
            </a:lnSpc>
            <a:spcBef>
              <a:spcPct val="0"/>
            </a:spcBef>
            <a:spcAft>
              <a:spcPct val="15000"/>
            </a:spcAft>
            <a:buChar char="•"/>
          </a:pPr>
          <a:r>
            <a:rPr sz="2200" kern="1200"/>
            <a:t>Žvejyba </a:t>
          </a:r>
        </a:p>
        <a:p>
          <a:pPr marL="228600" lvl="1" indent="-228600" algn="l" defTabSz="977900">
            <a:lnSpc>
              <a:spcPct val="90000"/>
            </a:lnSpc>
            <a:spcBef>
              <a:spcPct val="0"/>
            </a:spcBef>
            <a:spcAft>
              <a:spcPct val="15000"/>
            </a:spcAft>
            <a:buChar char="•"/>
          </a:pPr>
          <a:r>
            <a:rPr sz="2200" kern="1200"/>
            <a:t>Akvakultūra </a:t>
          </a:r>
        </a:p>
      </dsp:txBody>
      <dsp:txXfrm>
        <a:off x="1671454" y="0"/>
        <a:ext cx="5963013" cy="1445610"/>
      </dsp:txXfrm>
    </dsp:sp>
    <dsp:sp modelId="{41831C9B-95C4-44F5-BBCE-68A931337833}">
      <dsp:nvSpPr>
        <dsp:cNvPr id="0" name=""/>
        <dsp:cNvSpPr/>
      </dsp:nvSpPr>
      <dsp:spPr>
        <a:xfrm>
          <a:off x="144561" y="144561"/>
          <a:ext cx="1526893" cy="1156488"/>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BA4FBC-825B-469A-AB35-E34FDB9AB81C}">
      <dsp:nvSpPr>
        <dsp:cNvPr id="0" name=""/>
        <dsp:cNvSpPr/>
      </dsp:nvSpPr>
      <dsp:spPr>
        <a:xfrm>
          <a:off x="0" y="1590172"/>
          <a:ext cx="7634468" cy="14456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Žuvų produktų perdirbimas </a:t>
          </a:r>
        </a:p>
        <a:p>
          <a:pPr marL="228600" lvl="1" indent="-228600" algn="l" defTabSz="977900">
            <a:lnSpc>
              <a:spcPct val="90000"/>
            </a:lnSpc>
            <a:spcBef>
              <a:spcPct val="0"/>
            </a:spcBef>
            <a:spcAft>
              <a:spcPct val="15000"/>
            </a:spcAft>
            <a:buChar char="•"/>
          </a:pPr>
          <a:r>
            <a:rPr sz="2200" kern="1200"/>
            <a:t>Jūros gėrybių perdirbimas ir konservavimas </a:t>
          </a:r>
        </a:p>
        <a:p>
          <a:pPr marL="228600" lvl="1" indent="-228600" algn="l" defTabSz="977900">
            <a:lnSpc>
              <a:spcPct val="90000"/>
            </a:lnSpc>
            <a:spcBef>
              <a:spcPct val="0"/>
            </a:spcBef>
            <a:spcAft>
              <a:spcPct val="15000"/>
            </a:spcAft>
            <a:buChar char="•"/>
          </a:pPr>
          <a:r>
            <a:rPr sz="2200" kern="1200"/>
            <a:t>Kiti maisto produktai </a:t>
          </a:r>
        </a:p>
      </dsp:txBody>
      <dsp:txXfrm>
        <a:off x="1671454" y="1590172"/>
        <a:ext cx="5963013" cy="1445610"/>
      </dsp:txXfrm>
    </dsp:sp>
    <dsp:sp modelId="{7719CDE3-D856-48DE-A002-86791EF26F56}">
      <dsp:nvSpPr>
        <dsp:cNvPr id="0" name=""/>
        <dsp:cNvSpPr/>
      </dsp:nvSpPr>
      <dsp:spPr>
        <a:xfrm>
          <a:off x="144561" y="1734733"/>
          <a:ext cx="1526893" cy="115648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E0FFA-D1F0-4647-BFF0-60C251A90FF4}">
      <dsp:nvSpPr>
        <dsp:cNvPr id="0" name=""/>
        <dsp:cNvSpPr/>
      </dsp:nvSpPr>
      <dsp:spPr>
        <a:xfrm>
          <a:off x="0" y="3180344"/>
          <a:ext cx="7634468" cy="14456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sz="2800" kern="1200"/>
            <a:t>Žuvų produktų platinimas </a:t>
          </a:r>
        </a:p>
        <a:p>
          <a:pPr marL="228600" lvl="1" indent="-228600" algn="l" defTabSz="977900">
            <a:lnSpc>
              <a:spcPct val="90000"/>
            </a:lnSpc>
            <a:spcBef>
              <a:spcPct val="0"/>
            </a:spcBef>
            <a:spcAft>
              <a:spcPct val="15000"/>
            </a:spcAft>
            <a:buChar char="•"/>
          </a:pPr>
          <a:r>
            <a:rPr sz="2200" kern="1200"/>
            <a:t>Jūros gėrybių mažmeninė ir didmeninė prekyba</a:t>
          </a:r>
        </a:p>
      </dsp:txBody>
      <dsp:txXfrm>
        <a:off x="1671454" y="3180344"/>
        <a:ext cx="5963013" cy="1445610"/>
      </dsp:txXfrm>
    </dsp:sp>
    <dsp:sp modelId="{267AE832-0F43-46C9-9775-F5C193E573C3}">
      <dsp:nvSpPr>
        <dsp:cNvPr id="0" name=""/>
        <dsp:cNvSpPr/>
      </dsp:nvSpPr>
      <dsp:spPr>
        <a:xfrm>
          <a:off x="144561" y="3324905"/>
          <a:ext cx="1526893" cy="115648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86017-C004-4CA4-8946-0511A05F8099}">
      <dsp:nvSpPr>
        <dsp:cNvPr id="0" name=""/>
        <dsp:cNvSpPr/>
      </dsp:nvSpPr>
      <dsp:spPr>
        <a:xfrm>
          <a:off x="2824457" y="0"/>
          <a:ext cx="2445559" cy="7563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defRPr b="1"/>
          </a:pPr>
          <a:r>
            <a:rPr lang="lt-LT" sz="1500" kern="1200" dirty="0"/>
            <a:t>Atsparumas, konkurencingumas ir užimtumas</a:t>
          </a:r>
          <a:endParaRPr sz="1500" i="0" kern="1200" dirty="0"/>
        </a:p>
      </dsp:txBody>
      <dsp:txXfrm>
        <a:off x="2824457" y="0"/>
        <a:ext cx="2445559" cy="756320"/>
      </dsp:txXfrm>
    </dsp:sp>
    <dsp:sp modelId="{8D756AB8-8B5A-4A4D-870F-B1C3B362F2C1}">
      <dsp:nvSpPr>
        <dsp:cNvPr id="0" name=""/>
        <dsp:cNvSpPr/>
      </dsp:nvSpPr>
      <dsp:spPr>
        <a:xfrm>
          <a:off x="4067" y="1318579"/>
          <a:ext cx="2445559" cy="2470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sz="1500" kern="1200"/>
            <a:t>Pakrančių ir salų bendruomenių dalyvavimas</a:t>
          </a:r>
          <a:endParaRPr sz="1500" b="0" kern="1200"/>
        </a:p>
        <a:p>
          <a:pPr marL="114300" lvl="1" indent="-114300" algn="l" defTabSz="666750">
            <a:lnSpc>
              <a:spcPct val="90000"/>
            </a:lnSpc>
            <a:spcBef>
              <a:spcPct val="0"/>
            </a:spcBef>
            <a:spcAft>
              <a:spcPct val="15000"/>
            </a:spcAft>
            <a:buChar char="•"/>
          </a:pPr>
          <a:r>
            <a:rPr sz="1500" kern="1200" dirty="0" err="1"/>
            <a:t>Kova</a:t>
          </a:r>
          <a:r>
            <a:rPr sz="1500" kern="1200" dirty="0"/>
            <a:t> </a:t>
          </a:r>
          <a:r>
            <a:rPr sz="1500" kern="1200" dirty="0" err="1"/>
            <a:t>su</a:t>
          </a:r>
          <a:r>
            <a:rPr sz="1500" kern="1200" dirty="0"/>
            <a:t> </a:t>
          </a:r>
          <a:r>
            <a:rPr lang="lt-LT" sz="1500" kern="1200" dirty="0"/>
            <a:t>neteisėta, nedeklaruojama ir nereglamentuojama(NNŽ, angl. IUU) žvejyba</a:t>
          </a:r>
          <a:endParaRPr sz="1500" kern="1200" dirty="0"/>
        </a:p>
        <a:p>
          <a:pPr marL="114300" lvl="1" indent="-114300" algn="l" defTabSz="666750">
            <a:lnSpc>
              <a:spcPct val="90000"/>
            </a:lnSpc>
            <a:spcBef>
              <a:spcPct val="0"/>
            </a:spcBef>
            <a:spcAft>
              <a:spcPct val="15000"/>
            </a:spcAft>
            <a:buChar char="•"/>
          </a:pPr>
          <a:r>
            <a:rPr sz="1500" kern="1200"/>
            <a:t>Vienodos sąlygos su importu </a:t>
          </a:r>
        </a:p>
        <a:p>
          <a:pPr marL="114300" lvl="1" indent="-114300" algn="l" defTabSz="666750">
            <a:lnSpc>
              <a:spcPct val="90000"/>
            </a:lnSpc>
            <a:spcBef>
              <a:spcPct val="0"/>
            </a:spcBef>
            <a:spcAft>
              <a:spcPct val="15000"/>
            </a:spcAft>
            <a:buChar char="•"/>
          </a:pPr>
          <a:r>
            <a:rPr sz="1500" kern="1200"/>
            <a:t>Teisės ir darbo sąlygos</a:t>
          </a:r>
        </a:p>
        <a:p>
          <a:pPr marL="114300" lvl="1" indent="-114300" algn="l" defTabSz="666750">
            <a:lnSpc>
              <a:spcPct val="90000"/>
            </a:lnSpc>
            <a:spcBef>
              <a:spcPct val="0"/>
            </a:spcBef>
            <a:spcAft>
              <a:spcPct val="15000"/>
            </a:spcAft>
            <a:buChar char="•"/>
          </a:pPr>
          <a:r>
            <a:rPr sz="1500" kern="1200"/>
            <a:t>Tarptautinis aspektas </a:t>
          </a:r>
        </a:p>
      </dsp:txBody>
      <dsp:txXfrm>
        <a:off x="4067" y="1318579"/>
        <a:ext cx="2445559" cy="2470500"/>
      </dsp:txXfrm>
    </dsp:sp>
    <dsp:sp modelId="{8DF29014-915B-413B-9173-F77D94249B1E}">
      <dsp:nvSpPr>
        <dsp:cNvPr id="0" name=""/>
        <dsp:cNvSpPr/>
      </dsp:nvSpPr>
      <dsp:spPr>
        <a:xfrm>
          <a:off x="7" y="0"/>
          <a:ext cx="2445559" cy="7563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defRPr b="1"/>
          </a:pPr>
          <a:r>
            <a:rPr sz="1500" kern="1200"/>
            <a:t>Teisėkūros ir ne teisėkūros iniciatyvos</a:t>
          </a:r>
        </a:p>
      </dsp:txBody>
      <dsp:txXfrm>
        <a:off x="7" y="0"/>
        <a:ext cx="2445559" cy="756320"/>
      </dsp:txXfrm>
    </dsp:sp>
    <dsp:sp modelId="{DD019FDF-AEC0-4E62-BEE8-F2E99FD083FF}">
      <dsp:nvSpPr>
        <dsp:cNvPr id="0" name=""/>
        <dsp:cNvSpPr/>
      </dsp:nvSpPr>
      <dsp:spPr>
        <a:xfrm>
          <a:off x="2792004" y="1318579"/>
          <a:ext cx="2445559" cy="2470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lt-LT" sz="1500" kern="1200"/>
            <a:t>Tvarus finansavimas</a:t>
          </a:r>
          <a:endParaRPr sz="1500" kern="1200" dirty="0"/>
        </a:p>
        <a:p>
          <a:pPr marL="114300" lvl="1" indent="-114300" algn="l" defTabSz="666750">
            <a:lnSpc>
              <a:spcPct val="90000"/>
            </a:lnSpc>
            <a:spcBef>
              <a:spcPct val="0"/>
            </a:spcBef>
            <a:spcAft>
              <a:spcPct val="15000"/>
            </a:spcAft>
            <a:buChar char="•"/>
          </a:pPr>
          <a:r>
            <a:rPr lang="lt-LT" sz="1500" kern="1200" dirty="0" err="1"/>
            <a:t>Vertės grandinės</a:t>
          </a:r>
        </a:p>
        <a:p>
          <a:pPr marL="114300" lvl="1" indent="-114300" algn="l" defTabSz="666750">
            <a:lnSpc>
              <a:spcPct val="90000"/>
            </a:lnSpc>
            <a:spcBef>
              <a:spcPct val="0"/>
            </a:spcBef>
            <a:spcAft>
              <a:spcPct val="15000"/>
            </a:spcAft>
            <a:buChar char="•"/>
          </a:pPr>
          <a:r>
            <a:rPr lang="lt-LT" sz="1500" kern="1200" dirty="0"/>
            <a:t>Žuvininkystė ir akvakultūra versus vėjo jėgainės</a:t>
          </a:r>
        </a:p>
        <a:p>
          <a:pPr marL="114300" lvl="1" indent="-114300" algn="l" defTabSz="666750">
            <a:lnSpc>
              <a:spcPct val="90000"/>
            </a:lnSpc>
            <a:spcBef>
              <a:spcPct val="0"/>
            </a:spcBef>
            <a:spcAft>
              <a:spcPct val="15000"/>
            </a:spcAft>
            <a:buChar char="•"/>
          </a:pPr>
          <a:r>
            <a:rPr lang="lt-LT" sz="1500" kern="1200" dirty="0" err="1"/>
            <a:t>Darbo saugumas</a:t>
          </a:r>
        </a:p>
        <a:p>
          <a:pPr marL="114300" lvl="1" indent="-114300" algn="l" defTabSz="666750">
            <a:lnSpc>
              <a:spcPct val="90000"/>
            </a:lnSpc>
            <a:spcBef>
              <a:spcPct val="0"/>
            </a:spcBef>
            <a:spcAft>
              <a:spcPct val="15000"/>
            </a:spcAft>
            <a:buChar char="•"/>
          </a:pPr>
          <a:r>
            <a:rPr lang="lt-LT" sz="1500" kern="1200" dirty="0" err="1"/>
            <a:t>Darbo sauga</a:t>
          </a:r>
        </a:p>
        <a:p>
          <a:pPr marL="114300" lvl="1" indent="-114300" algn="l" defTabSz="666750">
            <a:lnSpc>
              <a:spcPct val="90000"/>
            </a:lnSpc>
            <a:spcBef>
              <a:spcPct val="0"/>
            </a:spcBef>
            <a:spcAft>
              <a:spcPct val="15000"/>
            </a:spcAft>
            <a:buChar char="•"/>
          </a:pPr>
          <a:r>
            <a:rPr lang="lt-LT" sz="1500" kern="1200" dirty="0" err="1"/>
            <a:t>Tvarus turizmas</a:t>
          </a:r>
        </a:p>
        <a:p>
          <a:pPr marL="114300" lvl="1" indent="-114300" algn="l" defTabSz="666750">
            <a:lnSpc>
              <a:spcPct val="90000"/>
            </a:lnSpc>
            <a:spcBef>
              <a:spcPct val="0"/>
            </a:spcBef>
            <a:spcAft>
              <a:spcPct val="15000"/>
            </a:spcAft>
            <a:buChar char="•"/>
          </a:pPr>
          <a:endParaRPr sz="1500" kern="1200" dirty="0"/>
        </a:p>
      </dsp:txBody>
      <dsp:txXfrm>
        <a:off x="2792004" y="1318579"/>
        <a:ext cx="2445559" cy="2470500"/>
      </dsp:txXfrm>
    </dsp:sp>
    <dsp:sp modelId="{F5DB409C-43A6-4C0B-9DB7-1360E73089DA}">
      <dsp:nvSpPr>
        <dsp:cNvPr id="0" name=""/>
        <dsp:cNvSpPr/>
      </dsp:nvSpPr>
      <dsp:spPr>
        <a:xfrm>
          <a:off x="5624206" y="0"/>
          <a:ext cx="2415381" cy="7563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defRPr b="1"/>
          </a:pPr>
          <a:r>
            <a:rPr sz="1500" kern="1200" dirty="0" err="1"/>
            <a:t>Mėlyn</a:t>
          </a:r>
          <a:r>
            <a:rPr lang="lt-LT" sz="1500" kern="1200" dirty="0"/>
            <a:t>asis perėjimas</a:t>
          </a:r>
          <a:endParaRPr sz="1500" i="0" kern="1200" dirty="0"/>
        </a:p>
      </dsp:txBody>
      <dsp:txXfrm>
        <a:off x="5624206" y="0"/>
        <a:ext cx="2415381" cy="756320"/>
      </dsp:txXfrm>
    </dsp:sp>
    <dsp:sp modelId="{1409F059-B919-40F8-BB91-E3EB75D4AC90}">
      <dsp:nvSpPr>
        <dsp:cNvPr id="0" name=""/>
        <dsp:cNvSpPr/>
      </dsp:nvSpPr>
      <dsp:spPr>
        <a:xfrm>
          <a:off x="5579942" y="1318579"/>
          <a:ext cx="2445559" cy="2470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sz="1500" kern="1200" dirty="0"/>
            <a:t>T</a:t>
          </a:r>
          <a:r>
            <a:rPr lang="lt-LT" sz="1500" kern="1200" dirty="0"/>
            <a:t>v</a:t>
          </a:r>
          <a:r>
            <a:rPr sz="1500" kern="1200" dirty="0"/>
            <a:t>a</a:t>
          </a:r>
          <a:r>
            <a:rPr lang="lt-LT" sz="1500" kern="1200" dirty="0"/>
            <a:t>rus</a:t>
          </a:r>
          <a:r>
            <a:rPr sz="1500" kern="1200" dirty="0"/>
            <a:t> </a:t>
          </a:r>
          <a:r>
            <a:rPr sz="1500" kern="1200" dirty="0" err="1"/>
            <a:t>išteklių</a:t>
          </a:r>
          <a:r>
            <a:rPr sz="1500" kern="1200" dirty="0"/>
            <a:t> </a:t>
          </a:r>
          <a:r>
            <a:rPr sz="1500" kern="1200" dirty="0" err="1"/>
            <a:t>naudojimas</a:t>
          </a:r>
          <a:endParaRPr sz="1500" kern="1200" dirty="0"/>
        </a:p>
        <a:p>
          <a:pPr marL="114300" lvl="1" indent="-114300" algn="l" defTabSz="666750">
            <a:lnSpc>
              <a:spcPct val="90000"/>
            </a:lnSpc>
            <a:spcBef>
              <a:spcPct val="0"/>
            </a:spcBef>
            <a:spcAft>
              <a:spcPct val="15000"/>
            </a:spcAft>
            <a:buChar char="•"/>
          </a:pPr>
          <a:r>
            <a:rPr sz="1500" kern="1200"/>
            <a:t>Nauji produktai </a:t>
          </a:r>
        </a:p>
        <a:p>
          <a:pPr marL="114300" lvl="1" indent="-114300" algn="l" defTabSz="666750">
            <a:lnSpc>
              <a:spcPct val="90000"/>
            </a:lnSpc>
            <a:spcBef>
              <a:spcPct val="0"/>
            </a:spcBef>
            <a:spcAft>
              <a:spcPct val="15000"/>
            </a:spcAft>
            <a:buChar char="•"/>
          </a:pPr>
          <a:r>
            <a:rPr sz="1500" kern="1200" dirty="0" err="1"/>
            <a:t>Kultūros</a:t>
          </a:r>
          <a:r>
            <a:rPr sz="1500" kern="1200" dirty="0"/>
            <a:t> </a:t>
          </a:r>
          <a:r>
            <a:rPr sz="1500" kern="1200" dirty="0" err="1"/>
            <a:t>ir</a:t>
          </a:r>
          <a:r>
            <a:rPr sz="1500" kern="1200" dirty="0"/>
            <a:t> </a:t>
          </a:r>
          <a:r>
            <a:rPr sz="1500" kern="1200" dirty="0" err="1"/>
            <a:t>gamtos</a:t>
          </a:r>
          <a:r>
            <a:rPr sz="1500" kern="1200" dirty="0"/>
            <a:t> </a:t>
          </a:r>
          <a:r>
            <a:rPr sz="1500" kern="1200" dirty="0" err="1"/>
            <a:t>paveldas</a:t>
          </a:r>
          <a:r>
            <a:rPr sz="1500" kern="1200" dirty="0"/>
            <a:t> </a:t>
          </a:r>
        </a:p>
        <a:p>
          <a:pPr marL="114300" lvl="1" indent="-114300" algn="l" defTabSz="666750">
            <a:lnSpc>
              <a:spcPct val="90000"/>
            </a:lnSpc>
            <a:spcBef>
              <a:spcPct val="0"/>
            </a:spcBef>
            <a:spcAft>
              <a:spcPct val="15000"/>
            </a:spcAft>
            <a:buChar char="•"/>
          </a:pPr>
          <a:r>
            <a:rPr sz="1500" kern="1200"/>
            <a:t>Baltymų tiekimas</a:t>
          </a:r>
        </a:p>
        <a:p>
          <a:pPr marL="114300" lvl="1" indent="-114300" algn="l" defTabSz="666750">
            <a:lnSpc>
              <a:spcPct val="90000"/>
            </a:lnSpc>
            <a:spcBef>
              <a:spcPct val="0"/>
            </a:spcBef>
            <a:spcAft>
              <a:spcPct val="15000"/>
            </a:spcAft>
            <a:buChar char="•"/>
          </a:pPr>
          <a:r>
            <a:rPr lang="lt-LT" sz="1500" kern="1200" dirty="0"/>
            <a:t>Maisto sauga</a:t>
          </a:r>
          <a:endParaRPr sz="1500" kern="1200" dirty="0"/>
        </a:p>
      </dsp:txBody>
      <dsp:txXfrm>
        <a:off x="5579942" y="1318579"/>
        <a:ext cx="2445559" cy="2470500"/>
      </dsp:txXfrm>
    </dsp:sp>
    <dsp:sp modelId="{DFEA94E4-4551-40E2-8BFC-01248047A1DA}">
      <dsp:nvSpPr>
        <dsp:cNvPr id="0" name=""/>
        <dsp:cNvSpPr/>
      </dsp:nvSpPr>
      <dsp:spPr>
        <a:xfrm>
          <a:off x="8352203" y="0"/>
          <a:ext cx="2445559" cy="7563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defRPr b="1"/>
          </a:pPr>
          <a:r>
            <a:rPr sz="1500" kern="1200"/>
            <a:t>Bendradarbiavimas, žinios ir inovacijos</a:t>
          </a:r>
          <a:endParaRPr sz="1500" i="0" kern="1200"/>
        </a:p>
      </dsp:txBody>
      <dsp:txXfrm>
        <a:off x="8352203" y="0"/>
        <a:ext cx="2445559" cy="756320"/>
      </dsp:txXfrm>
    </dsp:sp>
    <dsp:sp modelId="{87B477C1-0AC9-4EDD-B6BE-4C7F1B9660CD}">
      <dsp:nvSpPr>
        <dsp:cNvPr id="0" name=""/>
        <dsp:cNvSpPr/>
      </dsp:nvSpPr>
      <dsp:spPr>
        <a:xfrm>
          <a:off x="8367879" y="1318579"/>
          <a:ext cx="2445559" cy="2470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sz="1500" kern="1200"/>
            <a:t>Universitetai, mokslinių tyrimų ir inovacijų centrai</a:t>
          </a:r>
        </a:p>
        <a:p>
          <a:pPr marL="114300" lvl="1" indent="-114300" algn="l" defTabSz="666750">
            <a:lnSpc>
              <a:spcPct val="90000"/>
            </a:lnSpc>
            <a:spcBef>
              <a:spcPct val="0"/>
            </a:spcBef>
            <a:spcAft>
              <a:spcPct val="15000"/>
            </a:spcAft>
            <a:buChar char="•"/>
          </a:pPr>
          <a:r>
            <a:rPr sz="1500" kern="1200" dirty="0"/>
            <a:t>Val</a:t>
          </a:r>
          <a:r>
            <a:rPr lang="lt-LT" sz="1500" kern="1200" dirty="0"/>
            <a:t>stybės</a:t>
          </a:r>
          <a:r>
            <a:rPr sz="1500" kern="1200" dirty="0"/>
            <a:t> </a:t>
          </a:r>
          <a:r>
            <a:rPr sz="1500" kern="1200" dirty="0" err="1"/>
            <a:t>institucijos</a:t>
          </a:r>
          <a:endParaRPr sz="1500" kern="1200" dirty="0"/>
        </a:p>
        <a:p>
          <a:pPr marL="114300" lvl="1" indent="-114300" algn="l" defTabSz="666750">
            <a:lnSpc>
              <a:spcPct val="90000"/>
            </a:lnSpc>
            <a:spcBef>
              <a:spcPct val="0"/>
            </a:spcBef>
            <a:spcAft>
              <a:spcPct val="15000"/>
            </a:spcAft>
            <a:buChar char="•"/>
          </a:pPr>
          <a:r>
            <a:rPr sz="1500" kern="1200" dirty="0" err="1"/>
            <a:t>Pramonė</a:t>
          </a:r>
          <a:endParaRPr sz="1500" kern="1200" dirty="0"/>
        </a:p>
        <a:p>
          <a:pPr marL="114300" lvl="1" indent="-114300" algn="l" defTabSz="666750">
            <a:lnSpc>
              <a:spcPct val="90000"/>
            </a:lnSpc>
            <a:spcBef>
              <a:spcPct val="0"/>
            </a:spcBef>
            <a:spcAft>
              <a:spcPct val="15000"/>
            </a:spcAft>
            <a:buChar char="•"/>
          </a:pPr>
          <a:r>
            <a:rPr sz="1500" kern="1200" dirty="0" err="1"/>
            <a:t>Geriausios</a:t>
          </a:r>
          <a:r>
            <a:rPr sz="1500" kern="1200" dirty="0"/>
            <a:t> </a:t>
          </a:r>
          <a:r>
            <a:rPr sz="1500" kern="1200" dirty="0" err="1"/>
            <a:t>moksl</a:t>
          </a:r>
          <a:r>
            <a:rPr lang="lt-LT" sz="1500" kern="1200" dirty="0"/>
            <a:t>o</a:t>
          </a:r>
          <a:r>
            <a:rPr sz="1500" kern="1200" dirty="0"/>
            <a:t> </a:t>
          </a:r>
          <a:r>
            <a:rPr sz="1500" kern="1200" dirty="0" err="1"/>
            <a:t>žinios</a:t>
          </a:r>
          <a:endParaRPr sz="1500" kern="1200" dirty="0"/>
        </a:p>
        <a:p>
          <a:pPr marL="114300" lvl="1" indent="-114300" algn="l" defTabSz="666750">
            <a:lnSpc>
              <a:spcPct val="90000"/>
            </a:lnSpc>
            <a:spcBef>
              <a:spcPct val="0"/>
            </a:spcBef>
            <a:spcAft>
              <a:spcPct val="15000"/>
            </a:spcAft>
            <a:buChar char="•"/>
          </a:pPr>
          <a:r>
            <a:rPr sz="1500" kern="1200" dirty="0" err="1"/>
            <a:t>Ekonomikos</a:t>
          </a:r>
          <a:r>
            <a:rPr sz="1500" kern="1200" dirty="0"/>
            <a:t> </a:t>
          </a:r>
          <a:r>
            <a:rPr sz="1500" kern="1200" dirty="0" err="1"/>
            <a:t>augim</a:t>
          </a:r>
          <a:r>
            <a:rPr lang="lt-LT" sz="1500" kern="1200" dirty="0"/>
            <a:t>as</a:t>
          </a:r>
          <a:endParaRPr sz="1500" kern="1200" dirty="0"/>
        </a:p>
        <a:p>
          <a:pPr marL="114300" lvl="1" indent="-114300" algn="l" defTabSz="666750">
            <a:lnSpc>
              <a:spcPct val="90000"/>
            </a:lnSpc>
            <a:spcBef>
              <a:spcPct val="0"/>
            </a:spcBef>
            <a:spcAft>
              <a:spcPct val="15000"/>
            </a:spcAft>
            <a:buChar char="•"/>
          </a:pPr>
          <a:r>
            <a:rPr sz="1500" kern="1200" dirty="0" err="1"/>
            <a:t>Konkurencingum</a:t>
          </a:r>
          <a:r>
            <a:rPr lang="lt-LT" sz="1500" kern="1200" dirty="0"/>
            <a:t>as</a:t>
          </a:r>
          <a:endParaRPr sz="1500" kern="1200" dirty="0"/>
        </a:p>
        <a:p>
          <a:pPr marL="114300" lvl="1" indent="-114300" algn="l" defTabSz="666750">
            <a:lnSpc>
              <a:spcPct val="90000"/>
            </a:lnSpc>
            <a:spcBef>
              <a:spcPct val="0"/>
            </a:spcBef>
            <a:spcAft>
              <a:spcPct val="15000"/>
            </a:spcAft>
            <a:buChar char="•"/>
          </a:pPr>
          <a:r>
            <a:rPr sz="1500" kern="1200" dirty="0" err="1"/>
            <a:t>Aplinkos</a:t>
          </a:r>
          <a:r>
            <a:rPr sz="1500" kern="1200" dirty="0"/>
            <a:t> </a:t>
          </a:r>
          <a:r>
            <a:rPr sz="1500" kern="1200" dirty="0" err="1"/>
            <a:t>tvarumas</a:t>
          </a:r>
          <a:r>
            <a:rPr sz="1500" kern="1200" dirty="0"/>
            <a:t>   </a:t>
          </a:r>
        </a:p>
      </dsp:txBody>
      <dsp:txXfrm>
        <a:off x="8367879" y="1318579"/>
        <a:ext cx="2445559" cy="2470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9C8AC-0927-4040-AB05-7A915D58E2BC}">
      <dsp:nvSpPr>
        <dsp:cNvPr id="0" name=""/>
        <dsp:cNvSpPr/>
      </dsp:nvSpPr>
      <dsp:spPr>
        <a:xfrm>
          <a:off x="0" y="195538"/>
          <a:ext cx="2054172" cy="12325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sz="1800" b="1" kern="1200"/>
            <a:t>Žiediškumas</a:t>
          </a:r>
          <a:r>
            <a:rPr sz="1800" kern="1200"/>
            <a:t> </a:t>
          </a:r>
        </a:p>
      </dsp:txBody>
      <dsp:txXfrm>
        <a:off x="0" y="195538"/>
        <a:ext cx="2054172" cy="1232503"/>
      </dsp:txXfrm>
    </dsp:sp>
    <dsp:sp modelId="{5C8CED94-FBEE-4423-BB15-B832083FAAE2}">
      <dsp:nvSpPr>
        <dsp:cNvPr id="0" name=""/>
        <dsp:cNvSpPr/>
      </dsp:nvSpPr>
      <dsp:spPr>
        <a:xfrm>
          <a:off x="2263384" y="200308"/>
          <a:ext cx="2054172" cy="1232503"/>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lang="lt-LT" sz="1800" kern="1200" dirty="0"/>
            <a:t>Pridėtinės vertės grandinės</a:t>
          </a:r>
          <a:endParaRPr sz="1800" kern="1200" dirty="0"/>
        </a:p>
      </dsp:txBody>
      <dsp:txXfrm>
        <a:off x="2263384" y="200308"/>
        <a:ext cx="2054172" cy="1232503"/>
      </dsp:txXfrm>
    </dsp:sp>
    <dsp:sp modelId="{3305E100-94C9-4CAC-9872-2EB46B64F313}">
      <dsp:nvSpPr>
        <dsp:cNvPr id="0" name=""/>
        <dsp:cNvSpPr/>
      </dsp:nvSpPr>
      <dsp:spPr>
        <a:xfrm>
          <a:off x="4522974" y="200308"/>
          <a:ext cx="2054172" cy="123250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sz="1800" kern="1200" dirty="0" err="1"/>
            <a:t>Žvejybos</a:t>
          </a:r>
          <a:r>
            <a:rPr sz="1800" kern="1200" dirty="0"/>
            <a:t> </a:t>
          </a:r>
          <a:r>
            <a:rPr sz="1800" kern="1200" dirty="0" err="1"/>
            <a:t>įrankiai</a:t>
          </a:r>
          <a:r>
            <a:rPr sz="1800" kern="1200" dirty="0"/>
            <a:t> </a:t>
          </a:r>
        </a:p>
      </dsp:txBody>
      <dsp:txXfrm>
        <a:off x="4522974" y="200308"/>
        <a:ext cx="2054172" cy="1232503"/>
      </dsp:txXfrm>
    </dsp:sp>
    <dsp:sp modelId="{CB9702C5-4FE2-4C71-A4C6-3AA951434923}">
      <dsp:nvSpPr>
        <dsp:cNvPr id="0" name=""/>
        <dsp:cNvSpPr/>
      </dsp:nvSpPr>
      <dsp:spPr>
        <a:xfrm>
          <a:off x="6782564" y="200308"/>
          <a:ext cx="2054172" cy="12325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sz="1800" kern="1200"/>
            <a:t>Tvarus turizmas </a:t>
          </a:r>
        </a:p>
      </dsp:txBody>
      <dsp:txXfrm>
        <a:off x="6782564" y="200308"/>
        <a:ext cx="2054172" cy="1232503"/>
      </dsp:txXfrm>
    </dsp:sp>
    <dsp:sp modelId="{69E685FE-D4CD-428E-81FE-833C26B0CE57}">
      <dsp:nvSpPr>
        <dsp:cNvPr id="0" name=""/>
        <dsp:cNvSpPr/>
      </dsp:nvSpPr>
      <dsp:spPr>
        <a:xfrm>
          <a:off x="9045949" y="235028"/>
          <a:ext cx="2054172" cy="12325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sz="1800" kern="1200"/>
            <a:t>Akvakultūra</a:t>
          </a:r>
        </a:p>
      </dsp:txBody>
      <dsp:txXfrm>
        <a:off x="9045949" y="235028"/>
        <a:ext cx="2054172" cy="1232503"/>
      </dsp:txXfrm>
    </dsp:sp>
    <dsp:sp modelId="{6B2AE350-57B4-4C6F-832E-A414332ACB53}">
      <dsp:nvSpPr>
        <dsp:cNvPr id="0" name=""/>
        <dsp:cNvSpPr/>
      </dsp:nvSpPr>
      <dsp:spPr>
        <a:xfrm>
          <a:off x="1133589" y="1638229"/>
          <a:ext cx="2054172" cy="1232503"/>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sz="1800" kern="1200"/>
            <a:t>Bendradarbiavimas, žinios ir inovacijos</a:t>
          </a:r>
          <a:endParaRPr sz="1800" i="0" kern="1200"/>
        </a:p>
      </dsp:txBody>
      <dsp:txXfrm>
        <a:off x="1133589" y="1638229"/>
        <a:ext cx="2054172" cy="1232503"/>
      </dsp:txXfrm>
    </dsp:sp>
    <dsp:sp modelId="{0D5CCB96-4DDF-4A21-B713-EECC4DC94B5E}">
      <dsp:nvSpPr>
        <dsp:cNvPr id="0" name=""/>
        <dsp:cNvSpPr/>
      </dsp:nvSpPr>
      <dsp:spPr>
        <a:xfrm>
          <a:off x="3393179" y="1638229"/>
          <a:ext cx="2054172" cy="12325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sz="1800" kern="1200"/>
            <a:t>Kultūros ir gamtos paveldas </a:t>
          </a:r>
        </a:p>
      </dsp:txBody>
      <dsp:txXfrm>
        <a:off x="3393179" y="1638229"/>
        <a:ext cx="2054172" cy="1232503"/>
      </dsp:txXfrm>
    </dsp:sp>
    <dsp:sp modelId="{D6DE0D7B-0655-4BF6-B253-4D20FC0B8823}">
      <dsp:nvSpPr>
        <dsp:cNvPr id="0" name=""/>
        <dsp:cNvSpPr/>
      </dsp:nvSpPr>
      <dsp:spPr>
        <a:xfrm>
          <a:off x="5652769" y="1638229"/>
          <a:ext cx="2054172" cy="123250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sz="1800" kern="1200"/>
            <a:t>Pakrančių ir salų bendruomenių dalyvavimas</a:t>
          </a:r>
          <a:endParaRPr sz="1800" b="1" kern="1200"/>
        </a:p>
      </dsp:txBody>
      <dsp:txXfrm>
        <a:off x="5652769" y="1638229"/>
        <a:ext cx="2054172" cy="1232503"/>
      </dsp:txXfrm>
    </dsp:sp>
    <dsp:sp modelId="{C1B3ECBB-5E39-4FC9-9FDD-500617DBD626}">
      <dsp:nvSpPr>
        <dsp:cNvPr id="0" name=""/>
        <dsp:cNvSpPr/>
      </dsp:nvSpPr>
      <dsp:spPr>
        <a:xfrm>
          <a:off x="7912359" y="1638229"/>
          <a:ext cx="2054172" cy="12325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b="1"/>
          </a:pPr>
          <a:r>
            <a:rPr sz="1800" kern="1200" dirty="0" err="1"/>
            <a:t>Ekonomikos</a:t>
          </a:r>
          <a:r>
            <a:rPr sz="1800" kern="1200" dirty="0"/>
            <a:t> </a:t>
          </a:r>
          <a:r>
            <a:rPr sz="1800" kern="1200" dirty="0" err="1"/>
            <a:t>augim</a:t>
          </a:r>
          <a:r>
            <a:rPr lang="lt-LT" sz="1800" kern="1200" dirty="0"/>
            <a:t>as</a:t>
          </a:r>
          <a:endParaRPr sz="1800" kern="1200" dirty="0"/>
        </a:p>
      </dsp:txBody>
      <dsp:txXfrm>
        <a:off x="7912359" y="1638229"/>
        <a:ext cx="2054172" cy="12325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44912-7FF0-48F3-870A-4C092D323604}">
      <dsp:nvSpPr>
        <dsp:cNvPr id="0" name=""/>
        <dsp:cNvSpPr/>
      </dsp:nvSpPr>
      <dsp:spPr>
        <a:xfrm rot="5400000">
          <a:off x="5241649" y="-2204092"/>
          <a:ext cx="668848" cy="524806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defRPr sz="2000" i="1"/>
          </a:pPr>
          <a:r>
            <a:rPr kern="1200" dirty="0" err="1"/>
            <a:t>glaudžiai</a:t>
          </a:r>
          <a:r>
            <a:rPr kern="1200" dirty="0"/>
            <a:t> </a:t>
          </a:r>
          <a:r>
            <a:rPr kern="1200" dirty="0" err="1"/>
            <a:t>susijęs</a:t>
          </a:r>
          <a:r>
            <a:rPr kern="1200" dirty="0"/>
            <a:t> </a:t>
          </a:r>
          <a:r>
            <a:rPr kern="1200" dirty="0" err="1"/>
            <a:t>su</a:t>
          </a:r>
          <a:r>
            <a:rPr kern="1200" dirty="0"/>
            <a:t> </a:t>
          </a:r>
          <a:r>
            <a:rPr kern="1200" dirty="0" err="1"/>
            <a:t>poreikiais</a:t>
          </a:r>
          <a:r>
            <a:rPr kern="1200" dirty="0"/>
            <a:t>, </a:t>
          </a:r>
          <a:r>
            <a:rPr kern="1200" dirty="0" err="1"/>
            <a:t>kuriuos</a:t>
          </a:r>
          <a:r>
            <a:rPr kern="1200" dirty="0"/>
            <a:t> </a:t>
          </a:r>
          <a:r>
            <a:rPr kern="1200" dirty="0" err="1"/>
            <a:t>reikia</a:t>
          </a:r>
          <a:r>
            <a:rPr kern="1200" dirty="0"/>
            <a:t> </a:t>
          </a:r>
          <a:r>
            <a:rPr kern="1200" dirty="0" err="1"/>
            <a:t>patenkinti</a:t>
          </a:r>
          <a:r>
            <a:rPr kern="1200" dirty="0"/>
            <a:t>, o ne </a:t>
          </a:r>
          <a:r>
            <a:rPr kern="1200" dirty="0" err="1"/>
            <a:t>pernelyg</a:t>
          </a:r>
          <a:r>
            <a:rPr kern="1200" dirty="0"/>
            <a:t> </a:t>
          </a:r>
          <a:r>
            <a:rPr kern="1200" dirty="0" err="1"/>
            <a:t>ambicing</a:t>
          </a:r>
          <a:r>
            <a:rPr lang="lt-LT" kern="1200" dirty="0"/>
            <a:t>as</a:t>
          </a:r>
          <a:endParaRPr sz="2000" b="0" kern="1200" dirty="0"/>
        </a:p>
      </dsp:txBody>
      <dsp:txXfrm rot="-5400000">
        <a:off x="2952039" y="118168"/>
        <a:ext cx="5215419" cy="603548"/>
      </dsp:txXfrm>
    </dsp:sp>
    <dsp:sp modelId="{0002CEDE-C938-41ED-8526-EBD2AC4CA05E}">
      <dsp:nvSpPr>
        <dsp:cNvPr id="0" name=""/>
        <dsp:cNvSpPr/>
      </dsp:nvSpPr>
      <dsp:spPr>
        <a:xfrm>
          <a:off x="0" y="1912"/>
          <a:ext cx="2952038" cy="836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defRPr sz="2800" b="1"/>
          </a:pPr>
          <a:r>
            <a:rPr lang="lt-LT" sz="2800" b="1" kern="1200" dirty="0"/>
            <a:t>Aktualus</a:t>
          </a:r>
          <a:endParaRPr sz="2800" b="1" kern="1200" dirty="0"/>
        </a:p>
      </dsp:txBody>
      <dsp:txXfrm>
        <a:off x="40813" y="42725"/>
        <a:ext cx="2870412" cy="754434"/>
      </dsp:txXfrm>
    </dsp:sp>
    <dsp:sp modelId="{A3E1EFF9-FF92-41E5-94D1-49755CB9214D}">
      <dsp:nvSpPr>
        <dsp:cNvPr id="0" name=""/>
        <dsp:cNvSpPr/>
      </dsp:nvSpPr>
      <dsp:spPr>
        <a:xfrm rot="5400000">
          <a:off x="5241649" y="-1326228"/>
          <a:ext cx="668848" cy="5248069"/>
        </a:xfrm>
        <a:prstGeom prst="round2SameRect">
          <a:avLst/>
        </a:prstGeom>
        <a:solidFill>
          <a:schemeClr val="accent5">
            <a:tint val="40000"/>
            <a:alpha val="90000"/>
            <a:hueOff val="-950525"/>
            <a:satOff val="-2642"/>
            <a:lumOff val="10"/>
            <a:alphaOff val="0"/>
          </a:schemeClr>
        </a:solidFill>
        <a:ln w="12700" cap="flat" cmpd="sng" algn="ctr">
          <a:solidFill>
            <a:schemeClr val="accent5">
              <a:tint val="40000"/>
              <a:alpha val="90000"/>
              <a:hueOff val="-950525"/>
              <a:satOff val="-2642"/>
              <a:lumOff val="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defRPr sz="2000" i="1"/>
          </a:pPr>
          <a:r>
            <a:rPr kern="1200"/>
            <a:t>pvz., bendruomenė, suinteresuotieji subjektai, darbuotojai...</a:t>
          </a:r>
          <a:endParaRPr sz="2000" b="0" kern="1200"/>
        </a:p>
      </dsp:txBody>
      <dsp:txXfrm rot="-5400000">
        <a:off x="2952039" y="996032"/>
        <a:ext cx="5215419" cy="603548"/>
      </dsp:txXfrm>
    </dsp:sp>
    <dsp:sp modelId="{5D9F3D78-A6BD-4831-B7CD-37F3EA419196}">
      <dsp:nvSpPr>
        <dsp:cNvPr id="0" name=""/>
        <dsp:cNvSpPr/>
      </dsp:nvSpPr>
      <dsp:spPr>
        <a:xfrm>
          <a:off x="0" y="879775"/>
          <a:ext cx="2952038" cy="836060"/>
        </a:xfrm>
        <a:prstGeom prst="roundRect">
          <a:avLst/>
        </a:prstGeom>
        <a:solidFill>
          <a:schemeClr val="accent5">
            <a:hueOff val="-818527"/>
            <a:satOff val="-14741"/>
            <a:lumOff val="29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2889250">
            <a:lnSpc>
              <a:spcPct val="90000"/>
            </a:lnSpc>
            <a:spcBef>
              <a:spcPct val="0"/>
            </a:spcBef>
            <a:spcAft>
              <a:spcPct val="35000"/>
            </a:spcAft>
            <a:buNone/>
            <a:defRPr sz="2400" b="1"/>
          </a:pPr>
          <a:r>
            <a:rPr kern="1200" dirty="0" err="1"/>
            <a:t>Priimt</a:t>
          </a:r>
          <a:r>
            <a:rPr lang="lt-LT" kern="1200" dirty="0"/>
            <a:t>in</a:t>
          </a:r>
          <a:r>
            <a:rPr kern="1200" dirty="0"/>
            <a:t>a</a:t>
          </a:r>
          <a:r>
            <a:rPr lang="lt-LT" kern="1200" dirty="0"/>
            <a:t>s</a:t>
          </a:r>
          <a:endParaRPr sz="2400" b="1" kern="1200" dirty="0"/>
        </a:p>
      </dsp:txBody>
      <dsp:txXfrm>
        <a:off x="40813" y="920588"/>
        <a:ext cx="2870412" cy="754434"/>
      </dsp:txXfrm>
    </dsp:sp>
    <dsp:sp modelId="{27D0C84A-2BE6-4EDC-8079-12638FDFF8DC}">
      <dsp:nvSpPr>
        <dsp:cNvPr id="0" name=""/>
        <dsp:cNvSpPr/>
      </dsp:nvSpPr>
      <dsp:spPr>
        <a:xfrm rot="5400000">
          <a:off x="5241649" y="-448365"/>
          <a:ext cx="668848" cy="5248069"/>
        </a:xfrm>
        <a:prstGeom prst="round2SameRect">
          <a:avLst/>
        </a:prstGeom>
        <a:solidFill>
          <a:schemeClr val="accent5">
            <a:tint val="40000"/>
            <a:alpha val="90000"/>
            <a:hueOff val="-1901050"/>
            <a:satOff val="-5284"/>
            <a:lumOff val="21"/>
            <a:alphaOff val="0"/>
          </a:schemeClr>
        </a:solidFill>
        <a:ln w="12700" cap="flat" cmpd="sng" algn="ctr">
          <a:solidFill>
            <a:schemeClr val="accent5">
              <a:tint val="40000"/>
              <a:alpha val="90000"/>
              <a:hueOff val="-1901050"/>
              <a:satOff val="-5284"/>
              <a:lumOff val="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defRPr sz="2000" i="1"/>
          </a:pPr>
          <a:r>
            <a:rPr kern="1200"/>
            <a:t>neekspertams – nedviprasmiškas ir lengvai suprantamas</a:t>
          </a:r>
          <a:endParaRPr sz="2000" b="0" kern="1200"/>
        </a:p>
      </dsp:txBody>
      <dsp:txXfrm rot="-5400000">
        <a:off x="2952039" y="1873895"/>
        <a:ext cx="5215419" cy="603548"/>
      </dsp:txXfrm>
    </dsp:sp>
    <dsp:sp modelId="{DF8AF699-79B9-4205-968F-EFBB6579743A}">
      <dsp:nvSpPr>
        <dsp:cNvPr id="0" name=""/>
        <dsp:cNvSpPr/>
      </dsp:nvSpPr>
      <dsp:spPr>
        <a:xfrm>
          <a:off x="0" y="1757638"/>
          <a:ext cx="2952038" cy="836060"/>
        </a:xfrm>
        <a:prstGeom prst="roundRect">
          <a:avLst/>
        </a:prstGeom>
        <a:solidFill>
          <a:schemeClr val="accent5">
            <a:hueOff val="-1637054"/>
            <a:satOff val="-29483"/>
            <a:lumOff val="5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2889250">
            <a:lnSpc>
              <a:spcPct val="90000"/>
            </a:lnSpc>
            <a:spcBef>
              <a:spcPct val="0"/>
            </a:spcBef>
            <a:spcAft>
              <a:spcPct val="35000"/>
            </a:spcAft>
            <a:buNone/>
            <a:defRPr sz="2800" b="1"/>
          </a:pPr>
          <a:r>
            <a:rPr kern="1200" dirty="0" err="1"/>
            <a:t>Patikima</a:t>
          </a:r>
          <a:r>
            <a:rPr lang="lt-LT" kern="1200" dirty="0"/>
            <a:t>s</a:t>
          </a:r>
          <a:endParaRPr sz="2800" b="1" kern="1200" dirty="0"/>
        </a:p>
      </dsp:txBody>
      <dsp:txXfrm>
        <a:off x="40813" y="1798451"/>
        <a:ext cx="2870412" cy="754434"/>
      </dsp:txXfrm>
    </dsp:sp>
    <dsp:sp modelId="{31C2DE64-16BD-49B7-96C5-58F04824D36D}">
      <dsp:nvSpPr>
        <dsp:cNvPr id="0" name=""/>
        <dsp:cNvSpPr/>
      </dsp:nvSpPr>
      <dsp:spPr>
        <a:xfrm rot="5400000">
          <a:off x="5241649" y="429497"/>
          <a:ext cx="668848" cy="5248069"/>
        </a:xfrm>
        <a:prstGeom prst="round2SameRect">
          <a:avLst/>
        </a:prstGeom>
        <a:solidFill>
          <a:schemeClr val="accent5">
            <a:tint val="40000"/>
            <a:alpha val="90000"/>
            <a:hueOff val="-2851576"/>
            <a:satOff val="-7926"/>
            <a:lumOff val="31"/>
            <a:alphaOff val="0"/>
          </a:schemeClr>
        </a:solidFill>
        <a:ln w="12700" cap="flat" cmpd="sng" algn="ctr">
          <a:solidFill>
            <a:schemeClr val="accent5">
              <a:tint val="40000"/>
              <a:alpha val="90000"/>
              <a:hueOff val="-2851576"/>
              <a:satOff val="-7926"/>
              <a:lumOff val="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defRPr sz="2000" i="1"/>
          </a:pPr>
          <a:r>
            <a:rPr kern="1200" dirty="0" err="1"/>
            <a:t>matuoti</a:t>
          </a:r>
          <a:r>
            <a:rPr kern="1200" dirty="0"/>
            <a:t> </a:t>
          </a:r>
          <a:r>
            <a:rPr kern="1200" dirty="0" err="1"/>
            <a:t>ir</a:t>
          </a:r>
          <a:r>
            <a:rPr kern="1200" dirty="0"/>
            <a:t> </a:t>
          </a:r>
          <a:r>
            <a:rPr kern="1200" dirty="0" err="1"/>
            <a:t>stebėti</a:t>
          </a:r>
          <a:endParaRPr sz="2000" b="0" kern="1200" dirty="0"/>
        </a:p>
      </dsp:txBody>
      <dsp:txXfrm rot="-5400000">
        <a:off x="2952039" y="2751757"/>
        <a:ext cx="5215419" cy="603548"/>
      </dsp:txXfrm>
    </dsp:sp>
    <dsp:sp modelId="{1308DCD7-DF5E-424E-9BB1-34B696C24848}">
      <dsp:nvSpPr>
        <dsp:cNvPr id="0" name=""/>
        <dsp:cNvSpPr/>
      </dsp:nvSpPr>
      <dsp:spPr>
        <a:xfrm>
          <a:off x="0" y="2635502"/>
          <a:ext cx="2952038" cy="836060"/>
        </a:xfrm>
        <a:prstGeom prst="roundRect">
          <a:avLst/>
        </a:prstGeom>
        <a:solidFill>
          <a:schemeClr val="accent5">
            <a:hueOff val="-2455580"/>
            <a:satOff val="-44224"/>
            <a:lumOff val="89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2889250">
            <a:lnSpc>
              <a:spcPct val="90000"/>
            </a:lnSpc>
            <a:spcBef>
              <a:spcPct val="0"/>
            </a:spcBef>
            <a:spcAft>
              <a:spcPct val="35000"/>
            </a:spcAft>
            <a:buNone/>
            <a:defRPr sz="2800" b="1"/>
          </a:pPr>
          <a:r>
            <a:rPr kern="1200" dirty="0" err="1"/>
            <a:t>Paprasta</a:t>
          </a:r>
          <a:r>
            <a:rPr lang="lt-LT" kern="1200" dirty="0"/>
            <a:t>s</a:t>
          </a:r>
          <a:endParaRPr sz="2800" b="1" kern="1200" dirty="0"/>
        </a:p>
      </dsp:txBody>
      <dsp:txXfrm>
        <a:off x="40813" y="2676315"/>
        <a:ext cx="2870412" cy="754434"/>
      </dsp:txXfrm>
    </dsp:sp>
    <dsp:sp modelId="{7DD79DC8-FF45-4E61-BECA-A24664D3F149}">
      <dsp:nvSpPr>
        <dsp:cNvPr id="0" name=""/>
        <dsp:cNvSpPr/>
      </dsp:nvSpPr>
      <dsp:spPr>
        <a:xfrm rot="5400000">
          <a:off x="5241649" y="1307361"/>
          <a:ext cx="668848" cy="5248069"/>
        </a:xfrm>
        <a:prstGeom prst="round2SameRect">
          <a:avLst/>
        </a:prstGeom>
        <a:solidFill>
          <a:schemeClr val="accent5">
            <a:tint val="40000"/>
            <a:alpha val="90000"/>
            <a:hueOff val="-3802101"/>
            <a:satOff val="-10568"/>
            <a:lumOff val="41"/>
            <a:alphaOff val="0"/>
          </a:schemeClr>
        </a:solidFill>
        <a:ln w="12700" cap="flat" cmpd="sng" algn="ctr">
          <a:solidFill>
            <a:schemeClr val="accent5">
              <a:tint val="40000"/>
              <a:alpha val="90000"/>
              <a:hueOff val="-3802101"/>
              <a:satOff val="-10568"/>
              <a:lumOff val="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defRPr sz="2000" i="1"/>
          </a:pPr>
          <a:r>
            <a:rPr lang="lt-LT" kern="1200" dirty="0"/>
            <a:t>nuo manipuliacijų ir išorinių sukrėtimų</a:t>
          </a:r>
          <a:endParaRPr sz="2000" b="0" kern="1200" dirty="0"/>
        </a:p>
      </dsp:txBody>
      <dsp:txXfrm rot="-5400000">
        <a:off x="2952039" y="3629621"/>
        <a:ext cx="5215419" cy="603548"/>
      </dsp:txXfrm>
    </dsp:sp>
    <dsp:sp modelId="{F6A7787F-581B-4132-9AB8-683565FF94BD}">
      <dsp:nvSpPr>
        <dsp:cNvPr id="0" name=""/>
        <dsp:cNvSpPr/>
      </dsp:nvSpPr>
      <dsp:spPr>
        <a:xfrm>
          <a:off x="0" y="3513390"/>
          <a:ext cx="2952038" cy="836060"/>
        </a:xfrm>
        <a:prstGeom prst="roundRect">
          <a:avLst/>
        </a:prstGeom>
        <a:solidFill>
          <a:schemeClr val="accent5">
            <a:hueOff val="-3274107"/>
            <a:satOff val="-58965"/>
            <a:lumOff val="1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2889250">
            <a:lnSpc>
              <a:spcPct val="90000"/>
            </a:lnSpc>
            <a:spcBef>
              <a:spcPct val="0"/>
            </a:spcBef>
            <a:spcAft>
              <a:spcPct val="35000"/>
            </a:spcAft>
            <a:buNone/>
            <a:defRPr sz="2800" b="1"/>
          </a:pPr>
          <a:r>
            <a:rPr kern="1200"/>
            <a:t>Tvirtas</a:t>
          </a:r>
          <a:endParaRPr sz="2800" b="1" kern="1200"/>
        </a:p>
      </dsp:txBody>
      <dsp:txXfrm>
        <a:off x="40813" y="3554203"/>
        <a:ext cx="2870412" cy="7544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7D7152-31EF-AEC0-B197-4B3651CB54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894718-05EB-AF09-3776-6DEAF87677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7759FE-21D7-45EF-BDEB-E606174A61DC}" type="datetimeFigureOut">
              <a:rPr lang="en-US" smtClean="0"/>
              <a:t>5/5/2023</a:t>
            </a:fld>
            <a:endParaRPr lang="en-US"/>
          </a:p>
        </p:txBody>
      </p:sp>
      <p:sp>
        <p:nvSpPr>
          <p:cNvPr id="4" name="Footer Placeholder 3">
            <a:extLst>
              <a:ext uri="{FF2B5EF4-FFF2-40B4-BE49-F238E27FC236}">
                <a16:creationId xmlns:a16="http://schemas.microsoft.com/office/drawing/2014/main" id="{3C16AD6D-B333-FE4A-11E2-3045EA6324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F13AD7-284D-F8AA-F369-00E0173F64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6E0F5-F9B2-4732-90A9-B7B6128195FD}" type="slidenum">
              <a:rPr lang="en-US" smtClean="0"/>
              <a:t>‹#›</a:t>
            </a:fld>
            <a:endParaRPr lang="en-US"/>
          </a:p>
        </p:txBody>
      </p:sp>
    </p:spTree>
    <p:extLst>
      <p:ext uri="{BB962C8B-B14F-4D97-AF65-F5344CB8AC3E}">
        <p14:creationId xmlns:p14="http://schemas.microsoft.com/office/powerpoint/2010/main" val="1201406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a:lstStyle>
            <a:lvl1pPr algn="r">
              <a:defRPr sz="1200"/>
            </a:lvl1pPr>
          </a:lstStyle>
          <a:p>
            <a:fld id="{B0960C92-C12A-4F91-906A-A9E89B761355}"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a:lstStyle/>
          <a:p>
            <a:pPr lvl="0"/>
            <a:r>
              <a:t>Spauskite norėdami redaguoti pagrindinio teksto stilius</a:t>
            </a:r>
          </a:p>
          <a:p>
            <a:pPr lvl="1"/>
            <a:r>
              <a:t>Antras lygis</a:t>
            </a:r>
          </a:p>
          <a:p>
            <a:pPr lvl="2"/>
            <a:r>
              <a:t>Trečias lygis</a:t>
            </a:r>
          </a:p>
          <a:p>
            <a:pPr lvl="3"/>
            <a:r>
              <a:t>Ketvirtas lygis</a:t>
            </a:r>
          </a:p>
          <a:p>
            <a:pPr lvl="4"/>
            <a:r>
              <a:t>Penktasis lygmuo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anchor="b"/>
          <a:lstStyle>
            <a:lvl1pPr algn="r">
              <a:defRPr sz="1200"/>
            </a:lvl1pPr>
          </a:lstStyle>
          <a:p>
            <a:fld id="{F53DB06A-DE05-45F6-9564-FCAD98A63BE3}" type="slidenum">
              <a:rPr lang="en-US" smtClean="0"/>
              <a:t>‹#›</a:t>
            </a:fld>
            <a:endParaRPr lang="en-US"/>
          </a:p>
        </p:txBody>
      </p:sp>
    </p:spTree>
    <p:extLst>
      <p:ext uri="{BB962C8B-B14F-4D97-AF65-F5344CB8AC3E}">
        <p14:creationId xmlns:p14="http://schemas.microsoft.com/office/powerpoint/2010/main" val="4083080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ceans-and-fisheries.ec.europa.eu/ocean/blue-economy/sustainable-blue-economy_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effectLst/>
                <a:latin typeface="Garamond" panose="02020404030301010803" pitchFamily="18" charset="0"/>
                <a:ea typeface="Calibri" panose="020F0502020204030204" pitchFamily="34" charset="0"/>
                <a:cs typeface="Times New Roman" panose="02020603050405020304" pitchFamily="18" charset="0"/>
              </a:defRPr>
            </a:pPr>
            <a:r>
              <a:t>Dabartinis Europos Komisijos požiūris išsamiai išdėstytas komunikate „ </a:t>
            </a:r>
            <a:r>
              <a:rPr b="1" u="sng">
                <a:solidFill>
                  <a:srgbClr val="0563C1"/>
                </a:solidFill>
                <a:hlinkClick r:id="rId3"/>
              </a:rPr>
              <a:t>Naujas požiūris į tvarią mėlynąją ekonomiką ES</a:t>
            </a:r>
            <a:r>
              <a:t> “ (COM(2021) 240 final). Juo siekiama </a:t>
            </a:r>
            <a:r>
              <a:rPr b="1"/>
              <a:t>mėlynąją ekonomiką įtraukti į žaliąjį kursą ir ekonomikos gaivinimo strategiją. </a:t>
            </a:r>
            <a:r>
              <a:t>Ja skatinamas tvirtas tvarus, atsparus ir neutralaus poveikio klimatui mėlynosios ekonomikos modelis, grindžiamas priklausomybės nuo iškastinio kuro mažinimu, žiedine ekonomika, biologinės įvairovės išsaugojimu, prisitaikymu prie klimato kaitos ir tvaria maisto gamyba. </a:t>
            </a:r>
          </a:p>
          <a:p>
            <a:pPr algn="l">
              <a:defRPr sz="1800"/>
            </a:pPr>
            <a:r>
              <a:rPr>
                <a:effectLst/>
                <a:latin typeface="Calibri" panose="020F0502020204030204" pitchFamily="34" charset="0"/>
                <a:ea typeface="Calibri" panose="020F0502020204030204" pitchFamily="34" charset="0"/>
                <a:cs typeface="Times New Roman" panose="02020603050405020304" pitchFamily="18" charset="0"/>
              </a:rPr>
              <a:t>Mėlynosios ekonomikos sektoriai apima jūrų gyvuosius išteklius, jūrų negyvuosius išteklius, jūrų atsinaujinančiąją energiją, uostų veiklą, laivų statybą ir remontą, jūrų transportą ir pakrančių turizmą. Atsirandantys ir novatoriški</a:t>
            </a:r>
            <a:r>
              <a:rPr>
                <a:latin typeface="ECSquareSansPro"/>
              </a:rPr>
              <a:t>mėlynosios ekonomikos sektoriai apima:</a:t>
            </a:r>
          </a:p>
          <a:p>
            <a:pPr algn="l">
              <a:defRPr sz="1800"/>
            </a:pPr>
            <a:r>
              <a:rPr>
                <a:latin typeface="ECSquareSansPro"/>
              </a:rPr>
              <a:t>jūrų </a:t>
            </a:r>
            <a:r>
              <a:rPr i="1">
                <a:latin typeface="ECSquareSansPro-Italic"/>
              </a:rPr>
              <a:t>atsinaujinančiųjų išteklių energija </a:t>
            </a:r>
            <a:r>
              <a:rPr>
                <a:latin typeface="ECSquareSansPro"/>
              </a:rPr>
              <a:t>( </a:t>
            </a:r>
            <a:r>
              <a:rPr i="1">
                <a:latin typeface="ECSquareSansPro-Italic"/>
              </a:rPr>
              <a:t>t. y. vandenynų energija</a:t>
            </a:r>
            <a:r>
              <a:rPr>
                <a:latin typeface="ECSquareSansPro"/>
              </a:rPr>
              <a:t>, </a:t>
            </a:r>
            <a:r>
              <a:rPr i="1">
                <a:latin typeface="ECSquareSansPro-Italic"/>
              </a:rPr>
              <a:t>plūdrioji saulės energija </a:t>
            </a:r>
            <a:r>
              <a:rPr>
                <a:latin typeface="ECSquareSansPro"/>
              </a:rPr>
              <a:t>ir </a:t>
            </a:r>
            <a:r>
              <a:rPr i="1">
                <a:latin typeface="ECSquareSansPro-Italic"/>
              </a:rPr>
              <a:t>vandenilio gamyba jūroje</a:t>
            </a:r>
            <a:r>
              <a:rPr>
                <a:latin typeface="ECSquareSansPro"/>
              </a:rPr>
              <a:t>), </a:t>
            </a:r>
            <a:r>
              <a:rPr i="1">
                <a:latin typeface="ECSquareSansPro-Italic"/>
              </a:rPr>
              <a:t>mėlynoji bioekonomika ir biotechnologijos</a:t>
            </a:r>
            <a:r>
              <a:rPr>
                <a:latin typeface="ECSquareSansPro"/>
              </a:rPr>
              <a:t>, </a:t>
            </a:r>
            <a:r>
              <a:rPr i="1">
                <a:latin typeface="ECSquareSansPro-Italic"/>
              </a:rPr>
              <a:t>jūrų</a:t>
            </a:r>
            <a:r>
              <a:rPr>
                <a:latin typeface="ECSquareSansPro"/>
              </a:rPr>
              <a:t> </a:t>
            </a:r>
            <a:r>
              <a:rPr i="1">
                <a:latin typeface="ECSquareSansPro-Italic"/>
              </a:rPr>
              <a:t>gynyba, saugumas ir priežiūra</a:t>
            </a:r>
            <a:r>
              <a:rPr>
                <a:latin typeface="ECSquareSansPro"/>
              </a:rPr>
              <a:t>, moksliniai </a:t>
            </a:r>
            <a:r>
              <a:rPr i="1">
                <a:latin typeface="ECSquareSansPro-Italic"/>
              </a:rPr>
              <a:t>tyrimai </a:t>
            </a:r>
            <a:r>
              <a:rPr>
                <a:latin typeface="ECSquareSansPro"/>
              </a:rPr>
              <a:t>ir </a:t>
            </a:r>
            <a:r>
              <a:rPr i="1">
                <a:latin typeface="ECSquareSansPro-Italic"/>
              </a:rPr>
              <a:t>infrastruktūra (povandeniniai kabeliai, robotika)</a:t>
            </a:r>
            <a:r>
              <a:rPr>
                <a:latin typeface="ECSquareSansPro"/>
              </a:rPr>
              <a:t>.</a:t>
            </a:r>
          </a:p>
        </p:txBody>
      </p:sp>
      <p:sp>
        <p:nvSpPr>
          <p:cNvPr id="4" name="Espace réservé du numéro de diapositive 3"/>
          <p:cNvSpPr>
            <a:spLocks noGrp="1"/>
          </p:cNvSpPr>
          <p:nvPr>
            <p:ph type="sldNum" sz="quarter" idx="5"/>
          </p:nvPr>
        </p:nvSpPr>
        <p:spPr/>
        <p:txBody>
          <a:bodyPr/>
          <a:lstStyle/>
          <a:p>
            <a:fld id="{F53DB06A-DE05-45F6-9564-FCAD98A63BE3}" type="slidenum">
              <a:rPr lang="en-US" smtClean="0"/>
              <a:t>6</a:t>
            </a:fld>
            <a:endParaRPr lang="en-US"/>
          </a:p>
        </p:txBody>
      </p:sp>
    </p:spTree>
    <p:extLst>
      <p:ext uri="{BB962C8B-B14F-4D97-AF65-F5344CB8AC3E}">
        <p14:creationId xmlns:p14="http://schemas.microsoft.com/office/powerpoint/2010/main" val="29026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Jūrų gyvųjų išteklių sektorius apima atsinaujinančiųjų biologinių išteklių surinkimą (pirminį sektorių), jų pavertimą maistu, pašarais, biologiniais produktais ir bioenergija (perdirbimu) ir jų paskirstymą tiekimo grandinėje. ES yra šešta pagal dydį žvejybos ir akvakultūros produktų gamintoja (už Kinijos, Indonezijos, Indijos, Vietnamo ir Peru), apimanti apie 3 proc. pasaulinės produkcijos. Tačiau pastaraisiais dešimtmečiais bendra gamyba buvo gana stabili. ES veikia apie 59000 laivų, kurie iškrauna apie 4,5 mln. tonų jūrų gėrybių – 6,7 mlrd. EUR, o akvakultūros sektorius 2018 m. pasiekė 1,2 mln. tonų, kurių vertė – 4,1 mlrd. EUR. Jūrų gėrybių produktų perdirbimas ir platinimas labai priklauso nuo žaliavų tiekimo iš pirminio secerio. Dėl didelio vartojimo ir padidėjusios jūros gėrybių paklausos bei sąstingio pirminiame sektoriuje ši veikla tampa vis labiau priklausoma nuo importo iš trečiųjų šalių. Iš tiesų ES yra didžiausia jūros gėrybių importuotoja pasaulyje. Jos gebėjimas savarankiškai patenkinti augančią jūros gėrybių produktų iš savo vandenų paklausą yra apie 30 proc.; t. y. ES piliečiai vartojo daugiau nei tris kartus daugiau nei pagamino. Vidutinio amžiaus ES piliečiai suvartoja apie 24 kg jūros gėrybių ir per metus išleidžia apie 100 EUR jūros gėrybių109. Pagrindiniai suvartojami produktai yra tunai (daugiausia konservai), menkės, lašišos, atlantinių pilkšvųjų krevečių, krevečių, midijų andherring.Nepaisant šio bendro gamybos sąstingio, šio sektoriaus ekonominiai rezultatai laikui bėgant gerėjo.Daugiau dėl bendro išteklių Šiaurės rytų Atlante pagerėjimo ir žemų kuro kainų pirminiame sektoriuje, taip pat dėl didelės vartotojų paklausos ir noro mokėti už aukštos kokybės jūros gėrybių produktus perdirbimo ir paskirstymo sektoriams.Tačiau, COVID-19 protrūkis, susijęs su 2020 m. kovo ir balandžio mėn. ES priimtomis ribojamosiomis priemonėmis, padarė didelį ekonominį poveikį gyvųjų jūrų išteklių sektoriuje dirbantiems žmonėms. 2020 ir 2021 m. ekonominius rezultatus neabejotinai lemia bendras paklausos sumažėjimo ir tiekimo grandinės sutrikdymo, kurį sukėlė COVID-19 sveikatos krizė, poveikis. Be COVID-19, „Brexit’as“ darys didelį poveikį ES jūrų gyvųjų išteklių sektoriaus 2021 m. ekonominiams rezultatams. Visų pirma žvejojant žvejybą, kurią vykdant sužvejojama reikšminga jų iškrauto kiekio dalis Jungtinės Karalystės vandenyse</a:t>
            </a:r>
          </a:p>
          <a:p>
            <a:endParaRPr/>
          </a:p>
          <a:p>
            <a:r>
              <a:t>Šioje ataskaitoje jūrų gyvieji ištekliai susideda iš trijų subsektorių, kurie toliau skirstomi į šias veiklos rūšis: Žvejyba (mažos apimties priekrantės, didelio masto ir pramoniniai laivynai) ir akvakultūra (jūrų, gėlo vandens ir vėžiagyvių); Žuvų, vėžiagyvių ir moliuskų perdirbimas ir konservavimas; Paruošti valgiai ir patiekalai,Aliejinių, riebalų ir kitų maisto produktų gamyba; Mažmeninė prekyba žuvimis, vėžiagyviais ir moliuskais specializuotose parduotuvėse110ir Kitų maisto produktų, įskaitant žuvis, vėžiagyvius ir moliuskus, didmeninė prekyba.Ši veikla yra neatsiejama ES mėlynosios bioekonomikos dalis, apimanti bet kokią ekonominę veiklą, susijusią su atsinaujinančiosios vandens biologinės biomasės naudojimu, pvz., maisto priedus, pašarus, vaistus, kosmetiką, energiją ir t. t. Dėl riboto duomenų prieinamumo ir jų pradinio pobūdžio biotechnologijų ir bioenergijos pramonės šakos aptariamos besiformuojančiuose sektoriuose (žr. 5.1 skirsnį).</a:t>
            </a:r>
          </a:p>
        </p:txBody>
      </p:sp>
      <p:sp>
        <p:nvSpPr>
          <p:cNvPr id="4" name="Slide Number Placeholder 3"/>
          <p:cNvSpPr>
            <a:spLocks noGrp="1"/>
          </p:cNvSpPr>
          <p:nvPr>
            <p:ph type="sldNum" sz="quarter" idx="10"/>
          </p:nvPr>
        </p:nvSpPr>
        <p:spPr/>
        <p:txBody>
          <a:bodyPr/>
          <a:lstStyle/>
          <a:p>
            <a:fld id="{F53DB06A-DE05-45F6-9564-FCAD98A63BE3}" type="slidenum">
              <a:rPr lang="en-US" smtClean="0"/>
              <a:t>7</a:t>
            </a:fld>
            <a:endParaRPr lang="en-US"/>
          </a:p>
        </p:txBody>
      </p:sp>
    </p:spTree>
    <p:extLst>
      <p:ext uri="{BB962C8B-B14F-4D97-AF65-F5344CB8AC3E}">
        <p14:creationId xmlns:p14="http://schemas.microsoft.com/office/powerpoint/2010/main" val="387082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a:p>
        </p:txBody>
      </p:sp>
      <p:sp>
        <p:nvSpPr>
          <p:cNvPr id="4" name="Foliennummernplatzhalter 3"/>
          <p:cNvSpPr>
            <a:spLocks noGrp="1"/>
          </p:cNvSpPr>
          <p:nvPr>
            <p:ph type="sldNum" sz="quarter" idx="5"/>
          </p:nvPr>
        </p:nvSpPr>
        <p:spPr/>
        <p:txBody>
          <a:bodyPr/>
          <a:lstStyle/>
          <a:p>
            <a:fld id="{F53DB06A-DE05-45F6-9564-FCAD98A63BE3}" type="slidenum">
              <a:rPr lang="en-US" smtClean="0"/>
              <a:t>22</a:t>
            </a:fld>
            <a:endParaRPr lang="en-US"/>
          </a:p>
        </p:txBody>
      </p:sp>
    </p:spTree>
    <p:extLst>
      <p:ext uri="{BB962C8B-B14F-4D97-AF65-F5344CB8AC3E}">
        <p14:creationId xmlns:p14="http://schemas.microsoft.com/office/powerpoint/2010/main" val="23489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 Id="rId4" Type="http://schemas.openxmlformats.org/officeDocument/2006/relationships/image" Target="../media/image8.tif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 Id="rId4" Type="http://schemas.openxmlformats.org/officeDocument/2006/relationships/image" Target="../media/image9.tif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 Id="rId4" Type="http://schemas.openxmlformats.org/officeDocument/2006/relationships/image" Target="../media/image10.tif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1.tiff"/><Relationship Id="rId1" Type="http://schemas.openxmlformats.org/officeDocument/2006/relationships/slideMaster" Target="../slideMasters/slideMaster4.xml"/><Relationship Id="rId4" Type="http://schemas.openxmlformats.org/officeDocument/2006/relationships/image" Target="../media/image6.tif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Master" Target="../slideMasters/slideMaster4.xml"/><Relationship Id="rId4" Type="http://schemas.openxmlformats.org/officeDocument/2006/relationships/image" Target="../media/image7.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 Id="rId4" Type="http://schemas.openxmlformats.org/officeDocument/2006/relationships/image" Target="../media/image8.tif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 Id="rId4" Type="http://schemas.openxmlformats.org/officeDocument/2006/relationships/image" Target="../media/image9.tif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9.tif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1.tif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0.tif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tiff"/><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7.tiff"/><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tif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tif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tif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6.tif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tiff"/><Relationship Id="rId1" Type="http://schemas.openxmlformats.org/officeDocument/2006/relationships/slideMaster" Target="../slideMasters/slideMaster4.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tiff"/><Relationship Id="rId1" Type="http://schemas.openxmlformats.org/officeDocument/2006/relationships/slideMaster" Target="../slideMasters/slideMaster4.xml"/><Relationship Id="rId4" Type="http://schemas.openxmlformats.org/officeDocument/2006/relationships/image" Target="../media/image6.tif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1.tiff"/><Relationship Id="rId1" Type="http://schemas.openxmlformats.org/officeDocument/2006/relationships/slideMaster" Target="../slideMasters/slideMaster4.xml"/><Relationship Id="rId4" Type="http://schemas.openxmlformats.org/officeDocument/2006/relationships/image" Target="../media/image6.tif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tiff"/><Relationship Id="rId1" Type="http://schemas.openxmlformats.org/officeDocument/2006/relationships/slideMaster" Target="../slideMasters/slideMaster4.xml"/><Relationship Id="rId4" Type="http://schemas.openxmlformats.org/officeDocument/2006/relationships/image" Target="../media/image6.tif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2.tif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2.tif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tiff"/><Relationship Id="rId1" Type="http://schemas.openxmlformats.org/officeDocument/2006/relationships/slideMaster" Target="../slideMasters/slideMaster4.xml"/><Relationship Id="rId4" Type="http://schemas.openxmlformats.org/officeDocument/2006/relationships/image" Target="../media/image24.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tiff"/><Relationship Id="rId1" Type="http://schemas.openxmlformats.org/officeDocument/2006/relationships/slideMaster" Target="../slideMasters/slideMaster4.xml"/><Relationship Id="rId4" Type="http://schemas.openxmlformats.org/officeDocument/2006/relationships/image" Target="../media/image24.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sv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sv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svg"/><Relationship Id="rId31" Type="http://schemas.openxmlformats.org/officeDocument/2006/relationships/image" Target="../media/image58.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 Id="rId30" Type="http://schemas.openxmlformats.org/officeDocument/2006/relationships/image" Target="../media/image5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6.tiff"/><Relationship Id="rId1" Type="http://schemas.openxmlformats.org/officeDocument/2006/relationships/slideMaster" Target="../slideMasters/slideMaster4.xml"/><Relationship Id="rId6" Type="http://schemas.openxmlformats.org/officeDocument/2006/relationships/image" Target="../media/image28.tiff"/><Relationship Id="rId5" Type="http://schemas.openxmlformats.org/officeDocument/2006/relationships/image" Target="../media/image61.svg"/><Relationship Id="rId4" Type="http://schemas.openxmlformats.org/officeDocument/2006/relationships/image" Target="../media/image60.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image" Target="../media/image63.svg"/><Relationship Id="rId21" Type="http://schemas.openxmlformats.org/officeDocument/2006/relationships/image" Target="../media/image81.svg"/><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svg"/><Relationship Id="rId25" Type="http://schemas.openxmlformats.org/officeDocument/2006/relationships/image" Target="../media/image85.sv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Master" Target="../slideMasters/slideMaster4.xml"/><Relationship Id="rId6" Type="http://schemas.openxmlformats.org/officeDocument/2006/relationships/image" Target="../media/image66.png"/><Relationship Id="rId11" Type="http://schemas.openxmlformats.org/officeDocument/2006/relationships/image" Target="../media/image71.svg"/><Relationship Id="rId24" Type="http://schemas.openxmlformats.org/officeDocument/2006/relationships/image" Target="../media/image84.png"/><Relationship Id="rId5" Type="http://schemas.openxmlformats.org/officeDocument/2006/relationships/image" Target="../media/image65.svg"/><Relationship Id="rId15" Type="http://schemas.openxmlformats.org/officeDocument/2006/relationships/image" Target="../media/image75.svg"/><Relationship Id="rId23" Type="http://schemas.openxmlformats.org/officeDocument/2006/relationships/image" Target="../media/image83.svg"/><Relationship Id="rId10" Type="http://schemas.openxmlformats.org/officeDocument/2006/relationships/image" Target="../media/image70.png"/><Relationship Id="rId19" Type="http://schemas.openxmlformats.org/officeDocument/2006/relationships/image" Target="../media/image79.sv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 Id="rId22" Type="http://schemas.openxmlformats.org/officeDocument/2006/relationships/image" Target="../media/image8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7AE7-F5E3-06D6-2067-C3C6B70F3385}"/>
              </a:ext>
            </a:extLst>
          </p:cNvPr>
          <p:cNvSpPr>
            <a:spLocks noGrp="1"/>
          </p:cNvSpPr>
          <p:nvPr>
            <p:ph type="ctrTitle" hasCustomPrompt="1"/>
          </p:nvPr>
        </p:nvSpPr>
        <p:spPr>
          <a:xfrm>
            <a:off x="1524000" y="1333510"/>
            <a:ext cx="9144000" cy="1452395"/>
          </a:xfrm>
        </p:spPr>
        <p:txBody>
          <a:bodyPr anchor="b">
            <a:normAutofit/>
          </a:bodyPr>
          <a:lstStyle>
            <a:lvl1pPr algn="ctr">
              <a:defRPr sz="5000">
                <a:latin typeface="+mn-lt"/>
              </a:defRPr>
            </a:lvl1pPr>
          </a:lstStyle>
          <a:p>
            <a:r>
              <a:t>Pavadinimas</a:t>
            </a:r>
          </a:p>
        </p:txBody>
      </p:sp>
      <p:sp>
        <p:nvSpPr>
          <p:cNvPr id="3" name="Subtitle 2">
            <a:extLst>
              <a:ext uri="{FF2B5EF4-FFF2-40B4-BE49-F238E27FC236}">
                <a16:creationId xmlns:a16="http://schemas.microsoft.com/office/drawing/2014/main" id="{C2086742-0AC8-579F-E9EF-103F09A1369F}"/>
              </a:ext>
            </a:extLst>
          </p:cNvPr>
          <p:cNvSpPr>
            <a:spLocks noGrp="1"/>
          </p:cNvSpPr>
          <p:nvPr>
            <p:ph type="subTitle" idx="1" hasCustomPrompt="1"/>
          </p:nvPr>
        </p:nvSpPr>
        <p:spPr>
          <a:xfrm>
            <a:off x="1524000" y="3572759"/>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CT0,0: </a:t>
            </a:r>
          </a:p>
        </p:txBody>
      </p:sp>
      <p:sp>
        <p:nvSpPr>
          <p:cNvPr id="6" name="Date Placeholder 3">
            <a:extLst>
              <a:ext uri="{FF2B5EF4-FFF2-40B4-BE49-F238E27FC236}">
                <a16:creationId xmlns:a16="http://schemas.microsoft.com/office/drawing/2014/main" id="{64E95062-5028-A807-9B29-204902E1AB2C}"/>
              </a:ext>
            </a:extLst>
          </p:cNvPr>
          <p:cNvSpPr>
            <a:spLocks noGrp="1"/>
          </p:cNvSpPr>
          <p:nvPr>
            <p:ph type="dt" sz="half" idx="2"/>
          </p:nvPr>
        </p:nvSpPr>
        <p:spPr>
          <a:xfrm>
            <a:off x="10555704" y="313197"/>
            <a:ext cx="1207905" cy="218587"/>
          </a:xfrm>
          <a:prstGeom prst="rect">
            <a:avLst/>
          </a:prstGeom>
        </p:spPr>
        <p:txBody>
          <a:bodyPr vert="horz" lIns="91440" tIns="45720" rIns="91440" bIns="45720" anchor="ctr"/>
          <a:lstStyle>
            <a:lvl1pPr algn="l">
              <a:defRPr sz="1200" b="1">
                <a:solidFill>
                  <a:srgbClr val="054690"/>
                </a:solidFill>
                <a:latin typeface="+mn-lt"/>
              </a:defRPr>
            </a:lvl1pPr>
          </a:lstStyle>
          <a:p>
            <a:r>
              <a:t>05/10/2023</a:t>
            </a:r>
          </a:p>
        </p:txBody>
      </p:sp>
      <p:sp>
        <p:nvSpPr>
          <p:cNvPr id="9" name="Footer Placeholder 4">
            <a:extLst>
              <a:ext uri="{FF2B5EF4-FFF2-40B4-BE49-F238E27FC236}">
                <a16:creationId xmlns:a16="http://schemas.microsoft.com/office/drawing/2014/main" id="{0C4F4AC6-5037-A620-95CB-2C97D4A14260}"/>
              </a:ext>
            </a:extLst>
          </p:cNvPr>
          <p:cNvSpPr>
            <a:spLocks noGrp="1"/>
          </p:cNvSpPr>
          <p:nvPr>
            <p:ph type="ftr" sz="quarter" idx="3"/>
          </p:nvPr>
        </p:nvSpPr>
        <p:spPr>
          <a:xfrm>
            <a:off x="7455511" y="313196"/>
            <a:ext cx="2690446" cy="218587"/>
          </a:xfrm>
          <a:prstGeom prst="rect">
            <a:avLst/>
          </a:prstGeom>
        </p:spPr>
        <p:txBody>
          <a:bodyPr vert="horz" lIns="91440" tIns="45720" rIns="91440" bIns="45720" anchor="ctr"/>
          <a:lstStyle>
            <a:lvl1pPr algn="r">
              <a:defRPr sz="1200" b="1">
                <a:solidFill>
                  <a:srgbClr val="054690"/>
                </a:solidFill>
                <a:latin typeface="+mn-lt"/>
              </a:defRPr>
            </a:lvl1pPr>
          </a:lstStyle>
          <a:p>
            <a:r>
              <a:t>Lietuvos SĮ</a:t>
            </a:r>
          </a:p>
        </p:txBody>
      </p:sp>
    </p:spTree>
    <p:extLst>
      <p:ext uri="{BB962C8B-B14F-4D97-AF65-F5344CB8AC3E}">
        <p14:creationId xmlns:p14="http://schemas.microsoft.com/office/powerpoint/2010/main" val="402055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38D1-59B2-9582-F1BF-A4320EB3EB4C}"/>
              </a:ext>
            </a:extLst>
          </p:cNvPr>
          <p:cNvSpPr>
            <a:spLocks noGrp="1"/>
          </p:cNvSpPr>
          <p:nvPr>
            <p:ph type="title" hasCustomPrompt="1"/>
          </p:nvPr>
        </p:nvSpPr>
        <p:spPr/>
        <p:txBody>
          <a:bodyPr/>
          <a:lstStyle>
            <a:lvl1pPr>
              <a:defRPr/>
            </a:lvl1pPr>
          </a:lstStyle>
          <a:p>
            <a:r>
              <a:rPr lang="en-GB" noProof="0" dirty="0"/>
              <a:t>Title </a:t>
            </a:r>
          </a:p>
        </p:txBody>
      </p:sp>
      <p:sp>
        <p:nvSpPr>
          <p:cNvPr id="5" name="Slide Number Placeholder 4">
            <a:extLst>
              <a:ext uri="{FF2B5EF4-FFF2-40B4-BE49-F238E27FC236}">
                <a16:creationId xmlns:a16="http://schemas.microsoft.com/office/drawing/2014/main" id="{1F6D9CCF-87A6-9044-DACE-E713C4C88ED2}"/>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3" name="Date Placeholder 3">
            <a:extLst>
              <a:ext uri="{FF2B5EF4-FFF2-40B4-BE49-F238E27FC236}">
                <a16:creationId xmlns:a16="http://schemas.microsoft.com/office/drawing/2014/main" id="{5E922428-5525-EF47-1AD5-6B0C07E979EB}"/>
              </a:ext>
            </a:extLst>
          </p:cNvPr>
          <p:cNvSpPr>
            <a:spLocks noGrp="1"/>
          </p:cNvSpPr>
          <p:nvPr>
            <p:ph type="dt" sz="half" idx="2"/>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4" name="Footer Placeholder 4">
            <a:extLst>
              <a:ext uri="{FF2B5EF4-FFF2-40B4-BE49-F238E27FC236}">
                <a16:creationId xmlns:a16="http://schemas.microsoft.com/office/drawing/2014/main" id="{861056B0-AC73-9759-AEB6-4DF0B98CEE48}"/>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373886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810438-687F-75E7-0791-17F0A290FBE2}"/>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2" name="Datumsplatzhalter 3">
            <a:extLst>
              <a:ext uri="{FF2B5EF4-FFF2-40B4-BE49-F238E27FC236}">
                <a16:creationId xmlns:a16="http://schemas.microsoft.com/office/drawing/2014/main" id="{A7AD1102-C2A9-3190-169D-953F40EFCFA7}"/>
              </a:ext>
            </a:extLst>
          </p:cNvPr>
          <p:cNvSpPr>
            <a:spLocks noGrp="1"/>
          </p:cNvSpPr>
          <p:nvPr>
            <p:ph type="dt" sz="half" idx="2"/>
          </p:nvPr>
        </p:nvSpPr>
        <p:spPr>
          <a:xfrm>
            <a:off x="10555704" y="313197"/>
            <a:ext cx="1207905" cy="218587"/>
          </a:xfrm>
        </p:spPr>
        <p:txBody>
          <a:bodyPr/>
          <a:lstStyle/>
          <a:p>
            <a:r>
              <a:t>05/10/2023</a:t>
            </a:r>
          </a:p>
        </p:txBody>
      </p:sp>
      <p:sp>
        <p:nvSpPr>
          <p:cNvPr id="3" name="Fußzeilenplatzhalter 4">
            <a:extLst>
              <a:ext uri="{FF2B5EF4-FFF2-40B4-BE49-F238E27FC236}">
                <a16:creationId xmlns:a16="http://schemas.microsoft.com/office/drawing/2014/main" id="{98FCA27A-DBC3-0AA9-CF51-717BB78811B0}"/>
              </a:ext>
            </a:extLst>
          </p:cNvPr>
          <p:cNvSpPr>
            <a:spLocks noGrp="1"/>
          </p:cNvSpPr>
          <p:nvPr>
            <p:ph type="ftr" sz="quarter" idx="3"/>
          </p:nvPr>
        </p:nvSpPr>
        <p:spPr>
          <a:xfrm>
            <a:off x="7455511" y="313196"/>
            <a:ext cx="2690446" cy="218587"/>
          </a:xfrm>
        </p:spPr>
        <p:txBody>
          <a:bodyPr/>
          <a:lstStyle/>
          <a:p>
            <a:r>
              <a:t>Lietuvos SĮ</a:t>
            </a:r>
          </a:p>
        </p:txBody>
      </p:sp>
    </p:spTree>
    <p:extLst>
      <p:ext uri="{BB962C8B-B14F-4D97-AF65-F5344CB8AC3E}">
        <p14:creationId xmlns:p14="http://schemas.microsoft.com/office/powerpoint/2010/main" val="2074004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CE0CB-2074-1E88-3DC2-21F287F4FD27}"/>
              </a:ext>
            </a:extLst>
          </p:cNvPr>
          <p:cNvSpPr>
            <a:spLocks noGrp="1"/>
          </p:cNvSpPr>
          <p:nvPr>
            <p:ph idx="1"/>
          </p:nvPr>
        </p:nvSpPr>
        <p:spPr/>
        <p:txBody>
          <a:body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6">
            <a:extLst>
              <a:ext uri="{FF2B5EF4-FFF2-40B4-BE49-F238E27FC236}">
                <a16:creationId xmlns:a16="http://schemas.microsoft.com/office/drawing/2014/main" id="{343E2EF9-528B-239F-3DEF-9A07C0C76965}"/>
              </a:ext>
            </a:extLst>
          </p:cNvPr>
          <p:cNvSpPr>
            <a:spLocks noGrp="1"/>
          </p:cNvSpPr>
          <p:nvPr>
            <p:ph type="title"/>
          </p:nvPr>
        </p:nvSpPr>
        <p:spPr/>
        <p:txBody>
          <a:bodyPr/>
          <a:lstStyle>
            <a:lvl1pPr>
              <a:defRPr>
                <a:latin typeface="+mn-lt"/>
              </a:defRPr>
            </a:lvl1pPr>
          </a:lstStyle>
          <a:p>
            <a:r>
              <a:rPr lang="en-GB" noProof="0" dirty="0"/>
              <a:t>Click to edit Master title style</a:t>
            </a:r>
          </a:p>
        </p:txBody>
      </p:sp>
      <p:sp>
        <p:nvSpPr>
          <p:cNvPr id="10" name="Slide Number Placeholder 9">
            <a:extLst>
              <a:ext uri="{FF2B5EF4-FFF2-40B4-BE49-F238E27FC236}">
                <a16:creationId xmlns:a16="http://schemas.microsoft.com/office/drawing/2014/main" id="{709112AD-65DC-8BFF-A423-F61FE69474FD}"/>
              </a:ext>
            </a:extLst>
          </p:cNvPr>
          <p:cNvSpPr>
            <a:spLocks noGrp="1"/>
          </p:cNvSpPr>
          <p:nvPr>
            <p:ph type="sldNum" sz="quarter" idx="12"/>
          </p:nvPr>
        </p:nvSpPr>
        <p:spPr/>
        <p:txBody>
          <a:bodyPr/>
          <a:lstStyle/>
          <a:p>
            <a:fld id="{5D1D71FE-EFD3-4FD9-9297-6E817FA05844}" type="slidenum">
              <a:rPr lang="en-US" smtClean="0"/>
              <a:pPr/>
              <a:t>‹#›</a:t>
            </a:fld>
            <a:endParaRPr lang="en-US" dirty="0"/>
          </a:p>
        </p:txBody>
      </p:sp>
      <p:sp>
        <p:nvSpPr>
          <p:cNvPr id="2" name="Date Placeholder 3">
            <a:extLst>
              <a:ext uri="{FF2B5EF4-FFF2-40B4-BE49-F238E27FC236}">
                <a16:creationId xmlns:a16="http://schemas.microsoft.com/office/drawing/2014/main" id="{F59D9C37-F29F-4567-C909-0DABF422CEB9}"/>
              </a:ext>
            </a:extLst>
          </p:cNvPr>
          <p:cNvSpPr>
            <a:spLocks noGrp="1"/>
          </p:cNvSpPr>
          <p:nvPr>
            <p:ph type="dt" sz="half" idx="2"/>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4" name="Footer Placeholder 4">
            <a:extLst>
              <a:ext uri="{FF2B5EF4-FFF2-40B4-BE49-F238E27FC236}">
                <a16:creationId xmlns:a16="http://schemas.microsoft.com/office/drawing/2014/main" id="{C283045B-77FB-FEEC-0D8B-ADDE220BA164}"/>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150007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3DC1-A35A-934D-8906-6ACA852C7685}"/>
              </a:ext>
            </a:extLst>
          </p:cNvPr>
          <p:cNvSpPr>
            <a:spLocks noGrp="1"/>
          </p:cNvSpPr>
          <p:nvPr>
            <p:ph type="title" hasCustomPrompt="1"/>
          </p:nvPr>
        </p:nvSpPr>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409B2578-4B4F-2E42-D014-3C1BAC3881C6}"/>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3DE4495B-D22D-5997-7E1D-4443FC287CC6}"/>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377CE952-5834-FEEC-CA2F-C96B692FCD9F}"/>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5" name="Date Placeholder 3">
            <a:extLst>
              <a:ext uri="{FF2B5EF4-FFF2-40B4-BE49-F238E27FC236}">
                <a16:creationId xmlns:a16="http://schemas.microsoft.com/office/drawing/2014/main" id="{3AF17B5C-29D6-0680-E035-9899FAC97F1D}"/>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6" name="Footer Placeholder 4">
            <a:extLst>
              <a:ext uri="{FF2B5EF4-FFF2-40B4-BE49-F238E27FC236}">
                <a16:creationId xmlns:a16="http://schemas.microsoft.com/office/drawing/2014/main" id="{647A3FEF-EA23-8BDD-9FC1-EB5D2E2FB7F6}"/>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3582728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78D1-732B-FC12-EFB6-1C198A837FC3}"/>
              </a:ext>
            </a:extLst>
          </p:cNvPr>
          <p:cNvSpPr>
            <a:spLocks noGrp="1"/>
          </p:cNvSpPr>
          <p:nvPr>
            <p:ph type="title" hasCustomPrompt="1"/>
          </p:nvPr>
        </p:nvSpPr>
        <p:spPr>
          <a:xfrm>
            <a:off x="839788" y="457200"/>
            <a:ext cx="3932237" cy="1600200"/>
          </a:xfrm>
        </p:spPr>
        <p:txBody>
          <a:bodyPr anchor="b"/>
          <a:lstStyle>
            <a:lvl1pPr>
              <a:defRPr sz="3200"/>
            </a:lvl1pPr>
          </a:lstStyle>
          <a:p>
            <a:r>
              <a:rPr lang="en-GB" noProof="0" dirty="0"/>
              <a:t>Title</a:t>
            </a:r>
          </a:p>
        </p:txBody>
      </p:sp>
      <p:sp>
        <p:nvSpPr>
          <p:cNvPr id="3" name="Content Placeholder 2">
            <a:extLst>
              <a:ext uri="{FF2B5EF4-FFF2-40B4-BE49-F238E27FC236}">
                <a16:creationId xmlns:a16="http://schemas.microsoft.com/office/drawing/2014/main" id="{7F1C709D-9057-8937-DD1B-8EDB16DBB8B2}"/>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Title</a:t>
            </a:r>
          </a:p>
          <a:p>
            <a:pPr lvl="1"/>
            <a:r>
              <a:rPr lang="en-GB" noProof="0" dirty="0"/>
              <a:t>Second level</a:t>
            </a:r>
          </a:p>
          <a:p>
            <a:pPr lvl="2"/>
            <a:r>
              <a:rPr lang="en-GB" noProof="0" dirty="0"/>
              <a:t>Third level</a:t>
            </a:r>
          </a:p>
        </p:txBody>
      </p:sp>
      <p:sp>
        <p:nvSpPr>
          <p:cNvPr id="4" name="Text Placeholder 3">
            <a:extLst>
              <a:ext uri="{FF2B5EF4-FFF2-40B4-BE49-F238E27FC236}">
                <a16:creationId xmlns:a16="http://schemas.microsoft.com/office/drawing/2014/main" id="{FD4E3FF8-A520-E288-A190-86DACF7AE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
        <p:nvSpPr>
          <p:cNvPr id="7" name="Slide Number Placeholder 6">
            <a:extLst>
              <a:ext uri="{FF2B5EF4-FFF2-40B4-BE49-F238E27FC236}">
                <a16:creationId xmlns:a16="http://schemas.microsoft.com/office/drawing/2014/main" id="{F1513297-1D16-C392-348F-05879C4761F0}"/>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5" name="Date Placeholder 3">
            <a:extLst>
              <a:ext uri="{FF2B5EF4-FFF2-40B4-BE49-F238E27FC236}">
                <a16:creationId xmlns:a16="http://schemas.microsoft.com/office/drawing/2014/main" id="{D4F207D2-D645-CB09-3CC9-D0F7258F3070}"/>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6" name="Footer Placeholder 4">
            <a:extLst>
              <a:ext uri="{FF2B5EF4-FFF2-40B4-BE49-F238E27FC236}">
                <a16:creationId xmlns:a16="http://schemas.microsoft.com/office/drawing/2014/main" id="{A81C1DF4-1411-05AC-1EA0-545A7673EF42}"/>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3170792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5370-7E08-75FC-ED53-4F1CBDE9B240}"/>
              </a:ext>
            </a:extLst>
          </p:cNvPr>
          <p:cNvSpPr>
            <a:spLocks noGrp="1"/>
          </p:cNvSpPr>
          <p:nvPr>
            <p:ph type="title" hasCustomPrompt="1"/>
          </p:nvPr>
        </p:nvSpPr>
        <p:spPr>
          <a:xfrm>
            <a:off x="839788" y="457200"/>
            <a:ext cx="3932237" cy="1600200"/>
          </a:xfrm>
        </p:spPr>
        <p:txBody>
          <a:bodyPr anchor="b"/>
          <a:lstStyle>
            <a:lvl1pPr>
              <a:defRPr sz="3200"/>
            </a:lvl1pPr>
          </a:lstStyle>
          <a:p>
            <a:r>
              <a:rPr lang="en-GB" noProof="0" dirty="0"/>
              <a:t>Title</a:t>
            </a:r>
            <a:r>
              <a:rPr lang="en-US" dirty="0"/>
              <a:t>	</a:t>
            </a:r>
          </a:p>
        </p:txBody>
      </p:sp>
      <p:sp>
        <p:nvSpPr>
          <p:cNvPr id="3" name="Picture Placeholder 2">
            <a:extLst>
              <a:ext uri="{FF2B5EF4-FFF2-40B4-BE49-F238E27FC236}">
                <a16:creationId xmlns:a16="http://schemas.microsoft.com/office/drawing/2014/main" id="{86171D7E-376F-A2BF-627A-94AB90BF5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icon to add picture</a:t>
            </a:r>
          </a:p>
        </p:txBody>
      </p:sp>
      <p:sp>
        <p:nvSpPr>
          <p:cNvPr id="4" name="Text Placeholder 3">
            <a:extLst>
              <a:ext uri="{FF2B5EF4-FFF2-40B4-BE49-F238E27FC236}">
                <a16:creationId xmlns:a16="http://schemas.microsoft.com/office/drawing/2014/main" id="{8DDAEA40-4525-5FAD-60A3-855BBFF92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
        <p:nvSpPr>
          <p:cNvPr id="7" name="Slide Number Placeholder 6">
            <a:extLst>
              <a:ext uri="{FF2B5EF4-FFF2-40B4-BE49-F238E27FC236}">
                <a16:creationId xmlns:a16="http://schemas.microsoft.com/office/drawing/2014/main" id="{D02EBB98-BDEF-9B5A-A830-CF82462FD5F4}"/>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5" name="Date Placeholder 3">
            <a:extLst>
              <a:ext uri="{FF2B5EF4-FFF2-40B4-BE49-F238E27FC236}">
                <a16:creationId xmlns:a16="http://schemas.microsoft.com/office/drawing/2014/main" id="{87B30E19-05AC-C13E-A8FA-E606EA531B51}"/>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6" name="Footer Placeholder 4">
            <a:extLst>
              <a:ext uri="{FF2B5EF4-FFF2-40B4-BE49-F238E27FC236}">
                <a16:creationId xmlns:a16="http://schemas.microsoft.com/office/drawing/2014/main" id="{6EB85EB0-6F2C-781F-9E92-36651531EFEA}"/>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80604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7AE7-F5E3-06D6-2067-C3C6B70F3385}"/>
              </a:ext>
            </a:extLst>
          </p:cNvPr>
          <p:cNvSpPr>
            <a:spLocks noGrp="1"/>
          </p:cNvSpPr>
          <p:nvPr>
            <p:ph type="ctrTitle" hasCustomPrompt="1"/>
          </p:nvPr>
        </p:nvSpPr>
        <p:spPr>
          <a:xfrm>
            <a:off x="1524000" y="1333510"/>
            <a:ext cx="9144000" cy="1452395"/>
          </a:xfrm>
        </p:spPr>
        <p:txBody>
          <a:bodyPr anchor="b">
            <a:normAutofit/>
          </a:bodyPr>
          <a:lstStyle>
            <a:lvl1pPr algn="ctr">
              <a:defRPr sz="5000">
                <a:latin typeface="+mn-lt"/>
              </a:defRPr>
            </a:lvl1pPr>
          </a:lstStyle>
          <a:p>
            <a:r>
              <a:rPr lang="en-GB" noProof="0" dirty="0"/>
              <a:t>Title</a:t>
            </a:r>
          </a:p>
        </p:txBody>
      </p:sp>
      <p:sp>
        <p:nvSpPr>
          <p:cNvPr id="3" name="Subtitle 2">
            <a:extLst>
              <a:ext uri="{FF2B5EF4-FFF2-40B4-BE49-F238E27FC236}">
                <a16:creationId xmlns:a16="http://schemas.microsoft.com/office/drawing/2014/main" id="{C2086742-0AC8-579F-E9EF-103F09A1369F}"/>
              </a:ext>
            </a:extLst>
          </p:cNvPr>
          <p:cNvSpPr>
            <a:spLocks noGrp="1"/>
          </p:cNvSpPr>
          <p:nvPr>
            <p:ph type="subTitle" idx="1" hasCustomPrompt="1"/>
          </p:nvPr>
        </p:nvSpPr>
        <p:spPr>
          <a:xfrm>
            <a:off x="1524000" y="3572759"/>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CT0.0: </a:t>
            </a:r>
          </a:p>
        </p:txBody>
      </p:sp>
      <p:sp>
        <p:nvSpPr>
          <p:cNvPr id="6" name="Date Placeholder 3">
            <a:extLst>
              <a:ext uri="{FF2B5EF4-FFF2-40B4-BE49-F238E27FC236}">
                <a16:creationId xmlns:a16="http://schemas.microsoft.com/office/drawing/2014/main" id="{64E95062-5028-A807-9B29-204902E1AB2C}"/>
              </a:ext>
            </a:extLst>
          </p:cNvPr>
          <p:cNvSpPr>
            <a:spLocks noGrp="1"/>
          </p:cNvSpPr>
          <p:nvPr>
            <p:ph type="dt" sz="half" idx="2"/>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9" name="Footer Placeholder 4">
            <a:extLst>
              <a:ext uri="{FF2B5EF4-FFF2-40B4-BE49-F238E27FC236}">
                <a16:creationId xmlns:a16="http://schemas.microsoft.com/office/drawing/2014/main" id="{0C4F4AC6-5037-A620-95CB-2C97D4A14260}"/>
              </a:ext>
            </a:extLst>
          </p:cNvPr>
          <p:cNvSpPr>
            <a:spLocks noGrp="1"/>
          </p:cNvSpPr>
          <p:nvPr>
            <p:ph type="ftr" sz="quarter" idx="3"/>
          </p:nvPr>
        </p:nvSpPr>
        <p:spPr>
          <a:xfrm>
            <a:off x="2189018" y="313196"/>
            <a:ext cx="7956939" cy="233460"/>
          </a:xfrm>
          <a:prstGeom prst="rect">
            <a:avLst/>
          </a:prstGeom>
        </p:spPr>
        <p:txBody>
          <a:bodyPr vert="horz" lIns="91440" tIns="45720" rIns="91440" bIns="45720" rtlCol="0" anchor="ctr"/>
          <a:lstStyle>
            <a:lvl1pPr algn="r">
              <a:defRPr lang="en-GB" sz="1600" smtClean="0"/>
            </a:lvl1pPr>
          </a:lstStyle>
          <a:p>
            <a:r>
              <a:rPr lang="en-US"/>
              <a:t>Lithuanian CB</a:t>
            </a:r>
            <a:endParaRPr lang="en-US" i="1" dirty="0"/>
          </a:p>
        </p:txBody>
      </p:sp>
    </p:spTree>
    <p:extLst>
      <p:ext uri="{BB962C8B-B14F-4D97-AF65-F5344CB8AC3E}">
        <p14:creationId xmlns:p14="http://schemas.microsoft.com/office/powerpoint/2010/main" val="3672228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810438-687F-75E7-0791-17F0A290FBE2}"/>
              </a:ext>
            </a:extLst>
          </p:cNvPr>
          <p:cNvSpPr>
            <a:spLocks noGrp="1"/>
          </p:cNvSpPr>
          <p:nvPr>
            <p:ph type="sldNum" sz="quarter" idx="12"/>
          </p:nvPr>
        </p:nvSpPr>
        <p:spPr/>
        <p:txBody>
          <a:bodyPr/>
          <a:lstStyle/>
          <a:p>
            <a:fld id="{5D1D71FE-EFD3-4FD9-9297-6E817FA05844}" type="slidenum">
              <a:rPr lang="en-US" smtClean="0"/>
              <a:t>‹#›</a:t>
            </a:fld>
            <a:endParaRPr lang="en-US"/>
          </a:p>
        </p:txBody>
      </p:sp>
    </p:spTree>
    <p:extLst>
      <p:ext uri="{BB962C8B-B14F-4D97-AF65-F5344CB8AC3E}">
        <p14:creationId xmlns:p14="http://schemas.microsoft.com/office/powerpoint/2010/main" val="68686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CE0CB-2074-1E88-3DC2-21F287F4FD27}"/>
              </a:ext>
            </a:extLst>
          </p:cNvPr>
          <p:cNvSpPr>
            <a:spLocks noGrp="1"/>
          </p:cNvSpPr>
          <p:nvPr>
            <p:ph idx="1"/>
          </p:nvPr>
        </p:nvSpPr>
        <p:spPr/>
        <p:txBody>
          <a:bodyPr/>
          <a:lstStyle>
            <a:lvl1pPr>
              <a:defRPr>
                <a:latin typeface="+mn-lt"/>
              </a:defRPr>
            </a:lvl1pPr>
            <a:lvl2pPr>
              <a:defRPr sz="2000">
                <a:latin typeface="+mn-lt"/>
              </a:defRPr>
            </a:lvl2pPr>
            <a:lvl3pPr>
              <a:defRPr sz="2000">
                <a:latin typeface="+mn-lt"/>
              </a:defRPr>
            </a:lvl3pPr>
          </a:lstStyle>
          <a:p>
            <a:pPr lvl="0"/>
            <a:r>
              <a:rPr lang="en-US" noProof="0"/>
              <a:t>Edit Master text styles</a:t>
            </a:r>
          </a:p>
          <a:p>
            <a:pPr lvl="1"/>
            <a:r>
              <a:rPr lang="en-US" noProof="0"/>
              <a:t>Second level</a:t>
            </a:r>
          </a:p>
          <a:p>
            <a:pPr lvl="2"/>
            <a:r>
              <a:rPr lang="en-US" noProof="0"/>
              <a:t>Third level</a:t>
            </a:r>
          </a:p>
        </p:txBody>
      </p:sp>
      <p:sp>
        <p:nvSpPr>
          <p:cNvPr id="7" name="Title 6">
            <a:extLst>
              <a:ext uri="{FF2B5EF4-FFF2-40B4-BE49-F238E27FC236}">
                <a16:creationId xmlns:a16="http://schemas.microsoft.com/office/drawing/2014/main" id="{343E2EF9-528B-239F-3DEF-9A07C0C76965}"/>
              </a:ext>
            </a:extLst>
          </p:cNvPr>
          <p:cNvSpPr>
            <a:spLocks noGrp="1"/>
          </p:cNvSpPr>
          <p:nvPr>
            <p:ph type="title"/>
          </p:nvPr>
        </p:nvSpPr>
        <p:spPr/>
        <p:txBody>
          <a:bodyPr/>
          <a:lstStyle>
            <a:lvl1pPr>
              <a:defRPr>
                <a:latin typeface="+mn-lt"/>
              </a:defRPr>
            </a:lvl1pPr>
          </a:lstStyle>
          <a:p>
            <a:r>
              <a:rPr lang="en-US" noProof="0"/>
              <a:t>Click to edit Master title style</a:t>
            </a:r>
            <a:endParaRPr lang="en-GB" noProof="0" dirty="0"/>
          </a:p>
        </p:txBody>
      </p:sp>
      <p:sp>
        <p:nvSpPr>
          <p:cNvPr id="8" name="Date Placeholder 7">
            <a:extLst>
              <a:ext uri="{FF2B5EF4-FFF2-40B4-BE49-F238E27FC236}">
                <a16:creationId xmlns:a16="http://schemas.microsoft.com/office/drawing/2014/main" id="{8C04557B-D303-5183-DBCB-A1D61E8194A5}"/>
              </a:ext>
            </a:extLst>
          </p:cNvPr>
          <p:cNvSpPr>
            <a:spLocks noGrp="1"/>
          </p:cNvSpPr>
          <p:nvPr>
            <p:ph type="dt" sz="half" idx="10"/>
          </p:nvPr>
        </p:nvSpPr>
        <p:spPr/>
        <p:txBody>
          <a:bodyPr/>
          <a:lstStyle>
            <a:lvl1pPr>
              <a:defRPr>
                <a:latin typeface="+mn-lt"/>
              </a:defRPr>
            </a:lvl1pPr>
          </a:lstStyle>
          <a:p>
            <a:r>
              <a:rPr lang="en-US"/>
              <a:t>05/10/2023</a:t>
            </a:r>
            <a:endParaRPr lang="en-GB" dirty="0"/>
          </a:p>
        </p:txBody>
      </p:sp>
      <p:sp>
        <p:nvSpPr>
          <p:cNvPr id="9" name="Footer Placeholder 8">
            <a:extLst>
              <a:ext uri="{FF2B5EF4-FFF2-40B4-BE49-F238E27FC236}">
                <a16:creationId xmlns:a16="http://schemas.microsoft.com/office/drawing/2014/main" id="{AA82E0A0-7E9A-3D30-4709-345D5B5096B2}"/>
              </a:ext>
            </a:extLst>
          </p:cNvPr>
          <p:cNvSpPr>
            <a:spLocks noGrp="1"/>
          </p:cNvSpPr>
          <p:nvPr>
            <p:ph type="ftr" sz="quarter" idx="11"/>
          </p:nvPr>
        </p:nvSpPr>
        <p:spPr>
          <a:xfrm>
            <a:off x="4701309" y="313196"/>
            <a:ext cx="5444648" cy="218588"/>
          </a:xfrm>
        </p:spPr>
        <p:txBody>
          <a:bodyPr/>
          <a:lstStyle>
            <a:lvl1pPr>
              <a:defRPr>
                <a:latin typeface="+mn-lt"/>
              </a:defRPr>
            </a:lvl1pPr>
          </a:lstStyle>
          <a:p>
            <a:r>
              <a:rPr lang="en-US"/>
              <a:t>Lithuanian CB</a:t>
            </a:r>
            <a:endParaRPr lang="en-US" i="1" dirty="0"/>
          </a:p>
        </p:txBody>
      </p:sp>
      <p:sp>
        <p:nvSpPr>
          <p:cNvPr id="10" name="Slide Number Placeholder 9">
            <a:extLst>
              <a:ext uri="{FF2B5EF4-FFF2-40B4-BE49-F238E27FC236}">
                <a16:creationId xmlns:a16="http://schemas.microsoft.com/office/drawing/2014/main" id="{709112AD-65DC-8BFF-A423-F61FE69474FD}"/>
              </a:ext>
            </a:extLst>
          </p:cNvPr>
          <p:cNvSpPr>
            <a:spLocks noGrp="1"/>
          </p:cNvSpPr>
          <p:nvPr>
            <p:ph type="sldNum" sz="quarter" idx="12"/>
          </p:nvPr>
        </p:nvSpPr>
        <p:spPr/>
        <p:txBody>
          <a:bodyPr/>
          <a:lstStyle/>
          <a:p>
            <a:fld id="{5D1D71FE-EFD3-4FD9-9297-6E817FA05844}" type="slidenum">
              <a:rPr lang="en-US" smtClean="0"/>
              <a:pPr/>
              <a:t>‹#›</a:t>
            </a:fld>
            <a:endParaRPr lang="en-US" dirty="0"/>
          </a:p>
        </p:txBody>
      </p:sp>
    </p:spTree>
    <p:extLst>
      <p:ext uri="{BB962C8B-B14F-4D97-AF65-F5344CB8AC3E}">
        <p14:creationId xmlns:p14="http://schemas.microsoft.com/office/powerpoint/2010/main" val="2265802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3DC1-A35A-934D-8906-6ACA852C7685}"/>
              </a:ext>
            </a:extLst>
          </p:cNvPr>
          <p:cNvSpPr>
            <a:spLocks noGrp="1"/>
          </p:cNvSpPr>
          <p:nvPr>
            <p:ph type="title" hasCustomPrompt="1"/>
          </p:nvPr>
        </p:nvSpPr>
        <p:spPr/>
        <p:txBody>
          <a:bodyPr/>
          <a:lstStyle>
            <a:lvl1pPr>
              <a:defRPr>
                <a:latin typeface="+mn-lt"/>
              </a:defRPr>
            </a:lvl1pPr>
          </a:lstStyle>
          <a:p>
            <a:r>
              <a:rPr lang="en-GB" noProof="0" dirty="0"/>
              <a:t>Title</a:t>
            </a:r>
          </a:p>
        </p:txBody>
      </p:sp>
      <p:sp>
        <p:nvSpPr>
          <p:cNvPr id="3" name="Content Placeholder 2">
            <a:extLst>
              <a:ext uri="{FF2B5EF4-FFF2-40B4-BE49-F238E27FC236}">
                <a16:creationId xmlns:a16="http://schemas.microsoft.com/office/drawing/2014/main" id="{409B2578-4B4F-2E42-D014-3C1BAC3881C6}"/>
              </a:ext>
            </a:extLst>
          </p:cNvPr>
          <p:cNvSpPr>
            <a:spLocks noGrp="1"/>
          </p:cNvSpPr>
          <p:nvPr>
            <p:ph sz="half" idx="1"/>
          </p:nvPr>
        </p:nvSpPr>
        <p:spPr>
          <a:xfrm>
            <a:off x="838200" y="1825625"/>
            <a:ext cx="5181600" cy="4351338"/>
          </a:xfrm>
        </p:spPr>
        <p:txBody>
          <a:bodyPr/>
          <a:lstStyle>
            <a:lvl1pPr>
              <a:defRPr>
                <a:latin typeface="+mn-lt"/>
              </a:defRPr>
            </a:lvl1pPr>
            <a:lvl2pPr>
              <a:defRPr sz="2000">
                <a:latin typeface="+mn-lt"/>
                <a:cs typeface="Calibri Light" panose="020F0302020204030204" pitchFamily="34" charset="0"/>
              </a:defRPr>
            </a:lvl2pPr>
            <a:lvl3pPr>
              <a:defRPr sz="2000">
                <a:latin typeface="+mn-lt"/>
                <a:cs typeface="Calibri Light" panose="020F0302020204030204" pitchFamily="34" charset="0"/>
              </a:defRPr>
            </a:lvl3pPr>
          </a:lstStyle>
          <a:p>
            <a:pPr lvl="0"/>
            <a:r>
              <a:rPr lang="en-US" noProof="0"/>
              <a:t>Edit Master text styles</a:t>
            </a:r>
          </a:p>
          <a:p>
            <a:pPr lvl="1"/>
            <a:r>
              <a:rPr lang="en-US" noProof="0"/>
              <a:t>Second level</a:t>
            </a:r>
          </a:p>
          <a:p>
            <a:pPr lvl="2"/>
            <a:r>
              <a:rPr lang="en-US" noProof="0"/>
              <a:t>Third level</a:t>
            </a:r>
          </a:p>
        </p:txBody>
      </p:sp>
      <p:sp>
        <p:nvSpPr>
          <p:cNvPr id="4" name="Content Placeholder 3">
            <a:extLst>
              <a:ext uri="{FF2B5EF4-FFF2-40B4-BE49-F238E27FC236}">
                <a16:creationId xmlns:a16="http://schemas.microsoft.com/office/drawing/2014/main" id="{3DE4495B-D22D-5997-7E1D-4443FC287CC6}"/>
              </a:ext>
            </a:extLst>
          </p:cNvPr>
          <p:cNvSpPr>
            <a:spLocks noGrp="1"/>
          </p:cNvSpPr>
          <p:nvPr>
            <p:ph sz="half" idx="2"/>
          </p:nvPr>
        </p:nvSpPr>
        <p:spPr>
          <a:xfrm>
            <a:off x="6172200" y="1825625"/>
            <a:ext cx="5181600" cy="4351338"/>
          </a:xfrm>
        </p:spPr>
        <p:txBody>
          <a:bodyPr/>
          <a:lstStyle>
            <a:lvl1pPr>
              <a:defRPr>
                <a:latin typeface="+mn-lt"/>
              </a:defRPr>
            </a:lvl1pPr>
            <a:lvl2pPr>
              <a:defRPr sz="2000">
                <a:latin typeface="+mn-lt"/>
              </a:defRPr>
            </a:lvl2pPr>
            <a:lvl3pPr>
              <a:defRPr sz="2000">
                <a:latin typeface="+mn-lt"/>
              </a:defRPr>
            </a:lvl3pPr>
          </a:lstStyle>
          <a:p>
            <a:pPr lvl="0"/>
            <a:r>
              <a:rPr lang="en-US" noProof="0"/>
              <a:t>Edit Master text styles</a:t>
            </a:r>
          </a:p>
          <a:p>
            <a:pPr lvl="1"/>
            <a:r>
              <a:rPr lang="en-US" noProof="0"/>
              <a:t>Second level</a:t>
            </a:r>
          </a:p>
          <a:p>
            <a:pPr lvl="2"/>
            <a:r>
              <a:rPr lang="en-US" noProof="0"/>
              <a:t>Third level</a:t>
            </a:r>
          </a:p>
        </p:txBody>
      </p:sp>
      <p:sp>
        <p:nvSpPr>
          <p:cNvPr id="7" name="Slide Number Placeholder 6">
            <a:extLst>
              <a:ext uri="{FF2B5EF4-FFF2-40B4-BE49-F238E27FC236}">
                <a16:creationId xmlns:a16="http://schemas.microsoft.com/office/drawing/2014/main" id="{377CE952-5834-FEEC-CA2F-C96B692FCD9F}"/>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10" name="Date Placeholder 3">
            <a:extLst>
              <a:ext uri="{FF2B5EF4-FFF2-40B4-BE49-F238E27FC236}">
                <a16:creationId xmlns:a16="http://schemas.microsoft.com/office/drawing/2014/main" id="{50906BF7-B91F-3952-7DFD-EBA65369D804}"/>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11" name="Footer Placeholder 4">
            <a:extLst>
              <a:ext uri="{FF2B5EF4-FFF2-40B4-BE49-F238E27FC236}">
                <a16:creationId xmlns:a16="http://schemas.microsoft.com/office/drawing/2014/main" id="{DDF7702C-15F3-A9DA-35D5-DD0724CDEC1F}"/>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a:t>Lithuanian CB</a:t>
            </a:r>
            <a:endParaRPr lang="en-US" dirty="0"/>
          </a:p>
        </p:txBody>
      </p:sp>
    </p:spTree>
    <p:extLst>
      <p:ext uri="{BB962C8B-B14F-4D97-AF65-F5344CB8AC3E}">
        <p14:creationId xmlns:p14="http://schemas.microsoft.com/office/powerpoint/2010/main" val="332489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CE0CB-2074-1E88-3DC2-21F287F4FD27}"/>
              </a:ext>
            </a:extLst>
          </p:cNvPr>
          <p:cNvSpPr>
            <a:spLocks noGrp="1"/>
          </p:cNvSpPr>
          <p:nvPr>
            <p:ph idx="1"/>
          </p:nvPr>
        </p:nvSpPr>
        <p:spPr/>
        <p:txBody>
          <a:bodyPr/>
          <a:lstStyle>
            <a:lvl1pPr>
              <a:defRPr>
                <a:latin typeface="+mn-lt"/>
              </a:defRPr>
            </a:lvl1pPr>
            <a:lvl2pPr>
              <a:defRPr sz="2000">
                <a:latin typeface="+mn-lt"/>
              </a:defRPr>
            </a:lvl2pPr>
            <a:lvl3pPr>
              <a:defRPr sz="2000">
                <a:latin typeface="+mn-lt"/>
              </a:defRPr>
            </a:lvl3pPr>
          </a:lstStyle>
          <a:p>
            <a:pPr lvl="0"/>
            <a:r>
              <a:t>Mastertextformat bearbeiten</a:t>
            </a:r>
          </a:p>
          <a:p>
            <a:pPr lvl="1"/>
            <a:r>
              <a:t>Zweite Ebene</a:t>
            </a:r>
          </a:p>
          <a:p>
            <a:pPr lvl="2"/>
            <a:r>
              <a:t>Dritte Ebene</a:t>
            </a:r>
          </a:p>
        </p:txBody>
      </p:sp>
      <p:sp>
        <p:nvSpPr>
          <p:cNvPr id="7" name="Title 6">
            <a:extLst>
              <a:ext uri="{FF2B5EF4-FFF2-40B4-BE49-F238E27FC236}">
                <a16:creationId xmlns:a16="http://schemas.microsoft.com/office/drawing/2014/main" id="{343E2EF9-528B-239F-3DEF-9A07C0C76965}"/>
              </a:ext>
            </a:extLst>
          </p:cNvPr>
          <p:cNvSpPr>
            <a:spLocks noGrp="1"/>
          </p:cNvSpPr>
          <p:nvPr>
            <p:ph type="title"/>
          </p:nvPr>
        </p:nvSpPr>
        <p:spPr/>
        <p:txBody>
          <a:bodyPr/>
          <a:lstStyle>
            <a:lvl1pPr>
              <a:defRPr>
                <a:latin typeface="+mn-lt"/>
              </a:defRPr>
            </a:lvl1pPr>
          </a:lstStyle>
          <a:p>
            <a:r>
              <a:t>Mastertitelformat bearbeiten</a:t>
            </a:r>
          </a:p>
        </p:txBody>
      </p:sp>
      <p:sp>
        <p:nvSpPr>
          <p:cNvPr id="10" name="Slide Number Placeholder 9">
            <a:extLst>
              <a:ext uri="{FF2B5EF4-FFF2-40B4-BE49-F238E27FC236}">
                <a16:creationId xmlns:a16="http://schemas.microsoft.com/office/drawing/2014/main" id="{709112AD-65DC-8BFF-A423-F61FE69474FD}"/>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2" name="Date Placeholder 3">
            <a:extLst>
              <a:ext uri="{FF2B5EF4-FFF2-40B4-BE49-F238E27FC236}">
                <a16:creationId xmlns:a16="http://schemas.microsoft.com/office/drawing/2014/main" id="{20EF44EA-20D6-1D46-326B-6224F3EE6224}"/>
              </a:ext>
            </a:extLst>
          </p:cNvPr>
          <p:cNvSpPr>
            <a:spLocks noGrp="1"/>
          </p:cNvSpPr>
          <p:nvPr>
            <p:ph type="dt" sz="half" idx="2"/>
          </p:nvPr>
        </p:nvSpPr>
        <p:spPr>
          <a:xfrm>
            <a:off x="10555704" y="313197"/>
            <a:ext cx="1207905" cy="218587"/>
          </a:xfrm>
          <a:prstGeom prst="rect">
            <a:avLst/>
          </a:prstGeom>
        </p:spPr>
        <p:txBody>
          <a:bodyPr vert="horz" lIns="91440" tIns="45720" rIns="91440" bIns="45720" anchor="ctr"/>
          <a:lstStyle>
            <a:lvl1pPr algn="l">
              <a:defRPr sz="1200" b="1">
                <a:solidFill>
                  <a:srgbClr val="054690"/>
                </a:solidFill>
                <a:latin typeface="+mn-lt"/>
              </a:defRPr>
            </a:lvl1pPr>
          </a:lstStyle>
          <a:p>
            <a:r>
              <a:t>05/10/2023</a:t>
            </a:r>
          </a:p>
        </p:txBody>
      </p:sp>
      <p:sp>
        <p:nvSpPr>
          <p:cNvPr id="4" name="Footer Placeholder 4">
            <a:extLst>
              <a:ext uri="{FF2B5EF4-FFF2-40B4-BE49-F238E27FC236}">
                <a16:creationId xmlns:a16="http://schemas.microsoft.com/office/drawing/2014/main" id="{79FD42B1-B510-D606-39EC-752B8C029F48}"/>
              </a:ext>
            </a:extLst>
          </p:cNvPr>
          <p:cNvSpPr>
            <a:spLocks noGrp="1"/>
          </p:cNvSpPr>
          <p:nvPr>
            <p:ph type="ftr" sz="quarter" idx="3"/>
          </p:nvPr>
        </p:nvSpPr>
        <p:spPr>
          <a:xfrm>
            <a:off x="7455511" y="313196"/>
            <a:ext cx="2690446" cy="218587"/>
          </a:xfrm>
          <a:prstGeom prst="rect">
            <a:avLst/>
          </a:prstGeom>
        </p:spPr>
        <p:txBody>
          <a:bodyPr vert="horz" lIns="91440" tIns="45720" rIns="91440" bIns="45720" anchor="ctr"/>
          <a:lstStyle>
            <a:lvl1pPr algn="r">
              <a:defRPr sz="1200" b="1">
                <a:solidFill>
                  <a:srgbClr val="054690"/>
                </a:solidFill>
                <a:latin typeface="+mn-lt"/>
              </a:defRPr>
            </a:lvl1pPr>
          </a:lstStyle>
          <a:p>
            <a:r>
              <a:t>Lietuvos SĮ</a:t>
            </a:r>
          </a:p>
        </p:txBody>
      </p:sp>
    </p:spTree>
    <p:extLst>
      <p:ext uri="{BB962C8B-B14F-4D97-AF65-F5344CB8AC3E}">
        <p14:creationId xmlns:p14="http://schemas.microsoft.com/office/powerpoint/2010/main" val="809984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38D1-59B2-9582-F1BF-A4320EB3EB4C}"/>
              </a:ext>
            </a:extLst>
          </p:cNvPr>
          <p:cNvSpPr>
            <a:spLocks noGrp="1"/>
          </p:cNvSpPr>
          <p:nvPr>
            <p:ph type="title" hasCustomPrompt="1"/>
          </p:nvPr>
        </p:nvSpPr>
        <p:spPr/>
        <p:txBody>
          <a:bodyPr/>
          <a:lstStyle>
            <a:lvl1pPr>
              <a:defRPr>
                <a:latin typeface="+mn-lt"/>
              </a:defRPr>
            </a:lvl1pPr>
          </a:lstStyle>
          <a:p>
            <a:r>
              <a:t>Pavadinimas </a:t>
            </a:r>
          </a:p>
        </p:txBody>
      </p:sp>
      <p:sp>
        <p:nvSpPr>
          <p:cNvPr id="5" name="Slide Number Placeholder 4">
            <a:extLst>
              <a:ext uri="{FF2B5EF4-FFF2-40B4-BE49-F238E27FC236}">
                <a16:creationId xmlns:a16="http://schemas.microsoft.com/office/drawing/2014/main" id="{1F6D9CCF-87A6-9044-DACE-E713C4C88ED2}"/>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6" name="Date Placeholder 3">
            <a:extLst>
              <a:ext uri="{FF2B5EF4-FFF2-40B4-BE49-F238E27FC236}">
                <a16:creationId xmlns:a16="http://schemas.microsoft.com/office/drawing/2014/main" id="{B3747669-1350-A684-FD7D-10747EC464B7}"/>
              </a:ext>
            </a:extLst>
          </p:cNvPr>
          <p:cNvSpPr>
            <a:spLocks noGrp="1"/>
          </p:cNvSpPr>
          <p:nvPr>
            <p:ph type="dt" sz="half" idx="2"/>
          </p:nvPr>
        </p:nvSpPr>
        <p:spPr>
          <a:xfrm>
            <a:off x="10555704" y="313197"/>
            <a:ext cx="1207905" cy="218587"/>
          </a:xfrm>
          <a:prstGeom prst="rect">
            <a:avLst/>
          </a:prstGeom>
        </p:spPr>
        <p:txBody>
          <a:bodyPr vert="horz" lIns="91440" tIns="45720" rIns="91440" bIns="45720" anchor="ctr"/>
          <a:lstStyle>
            <a:lvl1pPr algn="l">
              <a:defRPr sz="1200" b="1">
                <a:solidFill>
                  <a:srgbClr val="054690"/>
                </a:solidFill>
                <a:latin typeface="+mn-lt"/>
              </a:defRPr>
            </a:lvl1pPr>
          </a:lstStyle>
          <a:p>
            <a:r>
              <a:t>05/10/2023</a:t>
            </a:r>
          </a:p>
        </p:txBody>
      </p:sp>
      <p:sp>
        <p:nvSpPr>
          <p:cNvPr id="7" name="Footer Placeholder 4">
            <a:extLst>
              <a:ext uri="{FF2B5EF4-FFF2-40B4-BE49-F238E27FC236}">
                <a16:creationId xmlns:a16="http://schemas.microsoft.com/office/drawing/2014/main" id="{8EAE204D-55DC-27EC-387E-C684165CAD1C}"/>
              </a:ext>
            </a:extLst>
          </p:cNvPr>
          <p:cNvSpPr>
            <a:spLocks noGrp="1"/>
          </p:cNvSpPr>
          <p:nvPr>
            <p:ph type="ftr" sz="quarter" idx="3"/>
          </p:nvPr>
        </p:nvSpPr>
        <p:spPr>
          <a:xfrm>
            <a:off x="4886036" y="313197"/>
            <a:ext cx="5259921" cy="218586"/>
          </a:xfrm>
          <a:prstGeom prst="rect">
            <a:avLst/>
          </a:prstGeom>
        </p:spPr>
        <p:txBody>
          <a:bodyPr vert="horz" lIns="91440" tIns="45720" rIns="91440" bIns="45720" anchor="ctr"/>
          <a:lstStyle>
            <a:lvl1pPr algn="r">
              <a:defRPr sz="1200" b="1">
                <a:solidFill>
                  <a:srgbClr val="054690"/>
                </a:solidFill>
                <a:latin typeface="+mn-lt"/>
              </a:defRPr>
            </a:lvl1pPr>
          </a:lstStyle>
          <a:p>
            <a:r>
              <a:t>Lietuvos SĮ</a:t>
            </a:r>
            <a:endParaRPr i="1"/>
          </a:p>
        </p:txBody>
      </p:sp>
    </p:spTree>
    <p:extLst>
      <p:ext uri="{BB962C8B-B14F-4D97-AF65-F5344CB8AC3E}">
        <p14:creationId xmlns:p14="http://schemas.microsoft.com/office/powerpoint/2010/main" val="3917392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78D1-732B-FC12-EFB6-1C198A837FC3}"/>
              </a:ext>
            </a:extLst>
          </p:cNvPr>
          <p:cNvSpPr>
            <a:spLocks noGrp="1"/>
          </p:cNvSpPr>
          <p:nvPr>
            <p:ph type="title" hasCustomPrompt="1"/>
          </p:nvPr>
        </p:nvSpPr>
        <p:spPr>
          <a:xfrm>
            <a:off x="839788" y="457200"/>
            <a:ext cx="3932237" cy="1600200"/>
          </a:xfrm>
        </p:spPr>
        <p:txBody>
          <a:bodyPr anchor="b"/>
          <a:lstStyle>
            <a:lvl1pPr>
              <a:defRPr sz="3200">
                <a:latin typeface="+mn-lt"/>
              </a:defRPr>
            </a:lvl1pPr>
          </a:lstStyle>
          <a:p>
            <a:r>
              <a:rPr lang="en-GB" noProof="0" dirty="0"/>
              <a:t>Title</a:t>
            </a:r>
          </a:p>
        </p:txBody>
      </p:sp>
      <p:sp>
        <p:nvSpPr>
          <p:cNvPr id="3" name="Content Placeholder 2">
            <a:extLst>
              <a:ext uri="{FF2B5EF4-FFF2-40B4-BE49-F238E27FC236}">
                <a16:creationId xmlns:a16="http://schemas.microsoft.com/office/drawing/2014/main" id="{7F1C709D-9057-8937-DD1B-8EDB16DBB8B2}"/>
              </a:ext>
            </a:extLst>
          </p:cNvPr>
          <p:cNvSpPr>
            <a:spLocks noGrp="1"/>
          </p:cNvSpPr>
          <p:nvPr>
            <p:ph idx="1" hasCustomPrompt="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vl4pPr>
            <a:lvl5pPr>
              <a:defRPr sz="2000"/>
            </a:lvl5pPr>
            <a:lvl6pPr>
              <a:defRPr sz="2000"/>
            </a:lvl6pPr>
            <a:lvl7pPr>
              <a:defRPr sz="2000"/>
            </a:lvl7pPr>
            <a:lvl8pPr>
              <a:defRPr sz="2000"/>
            </a:lvl8pPr>
            <a:lvl9pPr>
              <a:defRPr sz="2000"/>
            </a:lvl9pPr>
          </a:lstStyle>
          <a:p>
            <a:pPr lvl="0"/>
            <a:r>
              <a:rPr lang="en-GB" noProof="0" dirty="0"/>
              <a:t>Title</a:t>
            </a:r>
          </a:p>
          <a:p>
            <a:pPr lvl="1"/>
            <a:r>
              <a:rPr lang="en-GB" noProof="0" dirty="0"/>
              <a:t>Second level</a:t>
            </a:r>
          </a:p>
          <a:p>
            <a:pPr lvl="2"/>
            <a:r>
              <a:rPr lang="en-GB" noProof="0" dirty="0"/>
              <a:t>Third level</a:t>
            </a:r>
          </a:p>
        </p:txBody>
      </p:sp>
      <p:sp>
        <p:nvSpPr>
          <p:cNvPr id="4" name="Text Placeholder 3">
            <a:extLst>
              <a:ext uri="{FF2B5EF4-FFF2-40B4-BE49-F238E27FC236}">
                <a16:creationId xmlns:a16="http://schemas.microsoft.com/office/drawing/2014/main" id="{FD4E3FF8-A520-E288-A190-86DACF7AE203}"/>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Slide Number Placeholder 6">
            <a:extLst>
              <a:ext uri="{FF2B5EF4-FFF2-40B4-BE49-F238E27FC236}">
                <a16:creationId xmlns:a16="http://schemas.microsoft.com/office/drawing/2014/main" id="{F1513297-1D16-C392-348F-05879C4761F0}"/>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8" name="Date Placeholder 3">
            <a:extLst>
              <a:ext uri="{FF2B5EF4-FFF2-40B4-BE49-F238E27FC236}">
                <a16:creationId xmlns:a16="http://schemas.microsoft.com/office/drawing/2014/main" id="{86678C2A-28BE-D40C-94E3-D0412D49548B}"/>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9" name="Footer Placeholder 4">
            <a:extLst>
              <a:ext uri="{FF2B5EF4-FFF2-40B4-BE49-F238E27FC236}">
                <a16:creationId xmlns:a16="http://schemas.microsoft.com/office/drawing/2014/main" id="{B524A5D3-47BD-CF29-A3EA-88741FA383E3}"/>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a:t>Lithuanian CB</a:t>
            </a:r>
            <a:endParaRPr lang="en-US" dirty="0"/>
          </a:p>
        </p:txBody>
      </p:sp>
    </p:spTree>
    <p:extLst>
      <p:ext uri="{BB962C8B-B14F-4D97-AF65-F5344CB8AC3E}">
        <p14:creationId xmlns:p14="http://schemas.microsoft.com/office/powerpoint/2010/main" val="2838022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5370-7E08-75FC-ED53-4F1CBDE9B240}"/>
              </a:ext>
            </a:extLst>
          </p:cNvPr>
          <p:cNvSpPr>
            <a:spLocks noGrp="1"/>
          </p:cNvSpPr>
          <p:nvPr>
            <p:ph type="title" hasCustomPrompt="1"/>
          </p:nvPr>
        </p:nvSpPr>
        <p:spPr>
          <a:xfrm>
            <a:off x="839788" y="457200"/>
            <a:ext cx="3932237" cy="1600200"/>
          </a:xfrm>
        </p:spPr>
        <p:txBody>
          <a:bodyPr anchor="b"/>
          <a:lstStyle>
            <a:lvl1pPr>
              <a:defRPr sz="3200">
                <a:latin typeface="+mn-lt"/>
              </a:defRPr>
            </a:lvl1pPr>
          </a:lstStyle>
          <a:p>
            <a:r>
              <a:rPr lang="en-GB" noProof="0" dirty="0"/>
              <a:t>Title</a:t>
            </a:r>
            <a:r>
              <a:rPr lang="en-US" dirty="0"/>
              <a:t>	</a:t>
            </a:r>
          </a:p>
        </p:txBody>
      </p:sp>
      <p:sp>
        <p:nvSpPr>
          <p:cNvPr id="3" name="Picture Placeholder 2">
            <a:extLst>
              <a:ext uri="{FF2B5EF4-FFF2-40B4-BE49-F238E27FC236}">
                <a16:creationId xmlns:a16="http://schemas.microsoft.com/office/drawing/2014/main" id="{86171D7E-376F-A2BF-627A-94AB90BF50A3}"/>
              </a:ext>
            </a:extLst>
          </p:cNvPr>
          <p:cNvSpPr>
            <a:spLocks noGrp="1"/>
          </p:cNvSpPr>
          <p:nvPr>
            <p:ph type="pic" idx="1"/>
          </p:nvPr>
        </p:nvSpPr>
        <p:spPr>
          <a:xfrm>
            <a:off x="5183188" y="987425"/>
            <a:ext cx="6172200" cy="4873625"/>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8DDAEA40-4525-5FAD-60A3-855BBFF9268B}"/>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Slide Number Placeholder 6">
            <a:extLst>
              <a:ext uri="{FF2B5EF4-FFF2-40B4-BE49-F238E27FC236}">
                <a16:creationId xmlns:a16="http://schemas.microsoft.com/office/drawing/2014/main" id="{D02EBB98-BDEF-9B5A-A830-CF82462FD5F4}"/>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8" name="Date Placeholder 3">
            <a:extLst>
              <a:ext uri="{FF2B5EF4-FFF2-40B4-BE49-F238E27FC236}">
                <a16:creationId xmlns:a16="http://schemas.microsoft.com/office/drawing/2014/main" id="{47BA2857-2E81-AF86-B115-19E958E089B2}"/>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9" name="Footer Placeholder 4">
            <a:extLst>
              <a:ext uri="{FF2B5EF4-FFF2-40B4-BE49-F238E27FC236}">
                <a16:creationId xmlns:a16="http://schemas.microsoft.com/office/drawing/2014/main" id="{13745FC1-A867-C652-43B2-4FE3CA48554C}"/>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a:t>Lithuanian CB</a:t>
            </a:r>
            <a:endParaRPr lang="en-US" dirty="0"/>
          </a:p>
        </p:txBody>
      </p:sp>
    </p:spTree>
    <p:extLst>
      <p:ext uri="{BB962C8B-B14F-4D97-AF65-F5344CB8AC3E}">
        <p14:creationId xmlns:p14="http://schemas.microsoft.com/office/powerpoint/2010/main" val="319741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684C654-F47D-F547-B23C-2B0791541835}"/>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8" name="Afbeelding 7">
            <a:extLst>
              <a:ext uri="{FF2B5EF4-FFF2-40B4-BE49-F238E27FC236}">
                <a16:creationId xmlns:a16="http://schemas.microsoft.com/office/drawing/2014/main" id="{6E414720-8DF1-7949-9144-BA150FDC172E}"/>
              </a:ext>
            </a:extLst>
          </p:cNvPr>
          <p:cNvPicPr>
            <a:picLocks noChangeAspect="1"/>
          </p:cNvPicPr>
          <p:nvPr/>
        </p:nvPicPr>
        <p:blipFill>
          <a:blip r:embed="rId3"/>
          <a:stretch>
            <a:fillRect/>
          </a:stretch>
        </p:blipFill>
        <p:spPr>
          <a:xfrm>
            <a:off x="528672" y="475779"/>
            <a:ext cx="846914" cy="658668"/>
          </a:xfrm>
          <a:prstGeom prst="rect">
            <a:avLst/>
          </a:prstGeom>
        </p:spPr>
      </p:pic>
    </p:spTree>
    <p:extLst>
      <p:ext uri="{BB962C8B-B14F-4D97-AF65-F5344CB8AC3E}">
        <p14:creationId xmlns:p14="http://schemas.microsoft.com/office/powerpoint/2010/main" val="1671673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27564"/>
            <a:ext cx="9143802" cy="1182399"/>
          </a:xfrm>
        </p:spPr>
        <p:txBody>
          <a:bodyPr anchor="ctr"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60203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528672" y="475779"/>
            <a:ext cx="846914" cy="658668"/>
          </a:xfrm>
          <a:prstGeom prst="rect">
            <a:avLst/>
          </a:prstGeom>
        </p:spPr>
      </p:pic>
      <p:pic>
        <p:nvPicPr>
          <p:cNvPr id="6" name="Afbeelding 5">
            <a:extLst>
              <a:ext uri="{FF2B5EF4-FFF2-40B4-BE49-F238E27FC236}">
                <a16:creationId xmlns:a16="http://schemas.microsoft.com/office/drawing/2014/main" id="{4C44A516-49D8-4746-AD63-60EFB4A152F9}"/>
              </a:ext>
            </a:extLst>
          </p:cNvPr>
          <p:cNvPicPr>
            <a:picLocks noChangeAspect="1"/>
          </p:cNvPicPr>
          <p:nvPr/>
        </p:nvPicPr>
        <p:blipFill>
          <a:blip r:embed="rId4"/>
          <a:stretch>
            <a:fillRect/>
          </a:stretch>
        </p:blipFill>
        <p:spPr>
          <a:xfrm>
            <a:off x="9568568" y="-3649779"/>
            <a:ext cx="6271942" cy="6271534"/>
          </a:xfrm>
          <a:prstGeom prst="rect">
            <a:avLst/>
          </a:prstGeom>
        </p:spPr>
      </p:pic>
    </p:spTree>
    <p:extLst>
      <p:ext uri="{BB962C8B-B14F-4D97-AF65-F5344CB8AC3E}">
        <p14:creationId xmlns:p14="http://schemas.microsoft.com/office/powerpoint/2010/main" val="1357239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27564"/>
            <a:ext cx="9143802" cy="1182399"/>
          </a:xfrm>
        </p:spPr>
        <p:txBody>
          <a:bodyPr anchor="ctr"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60203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528672" y="475779"/>
            <a:ext cx="846914" cy="658668"/>
          </a:xfrm>
          <a:prstGeom prst="rect">
            <a:avLst/>
          </a:prstGeom>
        </p:spPr>
      </p:pic>
      <p:pic>
        <p:nvPicPr>
          <p:cNvPr id="7" name="Afbeelding 6">
            <a:extLst>
              <a:ext uri="{FF2B5EF4-FFF2-40B4-BE49-F238E27FC236}">
                <a16:creationId xmlns:a16="http://schemas.microsoft.com/office/drawing/2014/main" id="{33352CDF-91BB-EE43-94B3-BAF7845FA441}"/>
              </a:ext>
            </a:extLst>
          </p:cNvPr>
          <p:cNvPicPr>
            <a:picLocks noChangeAspect="1"/>
          </p:cNvPicPr>
          <p:nvPr/>
        </p:nvPicPr>
        <p:blipFill>
          <a:blip r:embed="rId4"/>
          <a:stretch>
            <a:fillRect/>
          </a:stretch>
        </p:blipFill>
        <p:spPr>
          <a:xfrm>
            <a:off x="9578577" y="-3626918"/>
            <a:ext cx="6271942" cy="6271534"/>
          </a:xfrm>
          <a:prstGeom prst="rect">
            <a:avLst/>
          </a:prstGeom>
        </p:spPr>
      </p:pic>
    </p:spTree>
    <p:extLst>
      <p:ext uri="{BB962C8B-B14F-4D97-AF65-F5344CB8AC3E}">
        <p14:creationId xmlns:p14="http://schemas.microsoft.com/office/powerpoint/2010/main" val="169827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27564"/>
            <a:ext cx="9143802" cy="1182399"/>
          </a:xfrm>
        </p:spPr>
        <p:txBody>
          <a:bodyPr anchor="ctr"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60203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528672" y="475779"/>
            <a:ext cx="846914" cy="658668"/>
          </a:xfrm>
          <a:prstGeom prst="rect">
            <a:avLst/>
          </a:prstGeom>
        </p:spPr>
      </p:pic>
      <p:pic>
        <p:nvPicPr>
          <p:cNvPr id="7" name="Afbeelding 6">
            <a:extLst>
              <a:ext uri="{FF2B5EF4-FFF2-40B4-BE49-F238E27FC236}">
                <a16:creationId xmlns:a16="http://schemas.microsoft.com/office/drawing/2014/main" id="{61EFC710-2D8C-F042-8E5B-C9E58683DED7}"/>
              </a:ext>
            </a:extLst>
          </p:cNvPr>
          <p:cNvPicPr>
            <a:picLocks noChangeAspect="1"/>
          </p:cNvPicPr>
          <p:nvPr/>
        </p:nvPicPr>
        <p:blipFill>
          <a:blip r:embed="rId4"/>
          <a:stretch>
            <a:fillRect/>
          </a:stretch>
        </p:blipFill>
        <p:spPr>
          <a:xfrm>
            <a:off x="9567336" y="-3633650"/>
            <a:ext cx="6271942" cy="6271534"/>
          </a:xfrm>
          <a:prstGeom prst="rect">
            <a:avLst/>
          </a:prstGeom>
        </p:spPr>
      </p:pic>
    </p:spTree>
    <p:extLst>
      <p:ext uri="{BB962C8B-B14F-4D97-AF65-F5344CB8AC3E}">
        <p14:creationId xmlns:p14="http://schemas.microsoft.com/office/powerpoint/2010/main" val="1992403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0EE3A7B-756D-694B-9396-84BA2123C582}"/>
              </a:ext>
            </a:extLst>
          </p:cNvPr>
          <p:cNvSpPr/>
          <p:nvPr/>
        </p:nvSpPr>
        <p:spPr>
          <a:xfrm>
            <a:off x="0" y="0"/>
            <a:ext cx="1219200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sp>
        <p:nvSpPr>
          <p:cNvPr id="8" name="Vrije vorm 7">
            <a:extLst>
              <a:ext uri="{FF2B5EF4-FFF2-40B4-BE49-F238E27FC236}">
                <a16:creationId xmlns:a16="http://schemas.microsoft.com/office/drawing/2014/main" id="{3CB61EE4-B68D-2F4E-A5C4-AAA93EEE4EC0}"/>
              </a:ext>
            </a:extLst>
          </p:cNvPr>
          <p:cNvSpPr/>
          <p:nvPr/>
        </p:nvSpPr>
        <p:spPr>
          <a:xfrm>
            <a:off x="1988076" y="1715922"/>
            <a:ext cx="8215847" cy="342615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3"/>
          <a:stretch>
            <a:fillRect/>
          </a:stretch>
        </p:blipFill>
        <p:spPr>
          <a:xfrm>
            <a:off x="9566144" y="-3621543"/>
            <a:ext cx="6271942" cy="6271534"/>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3C940C19-5D01-40A2-B01B-4CC33091FDDD}"/>
              </a:ext>
            </a:extLst>
          </p:cNvPr>
          <p:cNvPicPr>
            <a:picLocks noChangeAspect="1"/>
          </p:cNvPicPr>
          <p:nvPr userDrawn="1"/>
        </p:nvPicPr>
        <p:blipFill>
          <a:blip r:embed="rId4"/>
          <a:stretch>
            <a:fillRect/>
          </a:stretch>
        </p:blipFill>
        <p:spPr>
          <a:xfrm>
            <a:off x="528672" y="438867"/>
            <a:ext cx="847473" cy="658425"/>
          </a:xfrm>
          <a:prstGeom prst="rect">
            <a:avLst/>
          </a:prstGeom>
        </p:spPr>
      </p:pic>
    </p:spTree>
    <p:extLst>
      <p:ext uri="{BB962C8B-B14F-4D97-AF65-F5344CB8AC3E}">
        <p14:creationId xmlns:p14="http://schemas.microsoft.com/office/powerpoint/2010/main" val="976268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5_Titeldia">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5115F349-3F49-174E-8011-F5C9D4321218}"/>
              </a:ext>
            </a:extLst>
          </p:cNvPr>
          <p:cNvSpPr/>
          <p:nvPr/>
        </p:nvSpPr>
        <p:spPr>
          <a:xfrm>
            <a:off x="0" y="0"/>
            <a:ext cx="123063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8" name="Vrije vorm 7">
            <a:extLst>
              <a:ext uri="{FF2B5EF4-FFF2-40B4-BE49-F238E27FC236}">
                <a16:creationId xmlns:a16="http://schemas.microsoft.com/office/drawing/2014/main" id="{3CB61EE4-B68D-2F4E-A5C4-AAA93EEE4EC0}"/>
              </a:ext>
            </a:extLst>
          </p:cNvPr>
          <p:cNvSpPr/>
          <p:nvPr/>
        </p:nvSpPr>
        <p:spPr>
          <a:xfrm>
            <a:off x="1988076" y="1715922"/>
            <a:ext cx="8215847" cy="342615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2"/>
          <a:stretch>
            <a:fillRect/>
          </a:stretch>
        </p:blipFill>
        <p:spPr>
          <a:xfrm>
            <a:off x="9566144" y="-3621543"/>
            <a:ext cx="6271942" cy="6271534"/>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13" name="Afbeelding 12">
            <a:extLst>
              <a:ext uri="{FF2B5EF4-FFF2-40B4-BE49-F238E27FC236}">
                <a16:creationId xmlns:a16="http://schemas.microsoft.com/office/drawing/2014/main" id="{2105320D-8765-419A-9C91-DB6665960140}"/>
              </a:ext>
            </a:extLst>
          </p:cNvPr>
          <p:cNvPicPr>
            <a:picLocks noChangeAspect="1"/>
          </p:cNvPicPr>
          <p:nvPr userDrawn="1"/>
        </p:nvPicPr>
        <p:blipFill>
          <a:blip r:embed="rId3"/>
          <a:stretch>
            <a:fillRect/>
          </a:stretch>
        </p:blipFill>
        <p:spPr>
          <a:xfrm>
            <a:off x="528672" y="551979"/>
            <a:ext cx="846914" cy="658668"/>
          </a:xfrm>
          <a:prstGeom prst="rect">
            <a:avLst/>
          </a:prstGeom>
        </p:spPr>
      </p:pic>
      <p:pic>
        <p:nvPicPr>
          <p:cNvPr id="14" name="Afbeelding 13">
            <a:extLst>
              <a:ext uri="{FF2B5EF4-FFF2-40B4-BE49-F238E27FC236}">
                <a16:creationId xmlns:a16="http://schemas.microsoft.com/office/drawing/2014/main" id="{72BC44EC-990B-44C3-A087-0B78E721EBDD}"/>
              </a:ext>
            </a:extLst>
          </p:cNvPr>
          <p:cNvPicPr>
            <a:picLocks noChangeAspect="1"/>
          </p:cNvPicPr>
          <p:nvPr userDrawn="1"/>
        </p:nvPicPr>
        <p:blipFill>
          <a:blip r:embed="rId4"/>
          <a:stretch>
            <a:fillRect/>
          </a:stretch>
        </p:blipFill>
        <p:spPr>
          <a:xfrm>
            <a:off x="528672" y="5927943"/>
            <a:ext cx="2422662" cy="378079"/>
          </a:xfrm>
          <a:prstGeom prst="rect">
            <a:avLst/>
          </a:prstGeom>
        </p:spPr>
      </p:pic>
    </p:spTree>
    <p:extLst>
      <p:ext uri="{BB962C8B-B14F-4D97-AF65-F5344CB8AC3E}">
        <p14:creationId xmlns:p14="http://schemas.microsoft.com/office/powerpoint/2010/main" val="2377964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4_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7BADBEA-976C-C844-BFD1-E0C909F8244A}"/>
              </a:ext>
            </a:extLst>
          </p:cNvPr>
          <p:cNvSpPr/>
          <p:nvPr/>
        </p:nvSpPr>
        <p:spPr>
          <a:xfrm>
            <a:off x="0" y="0"/>
            <a:ext cx="12306307" cy="6858000"/>
          </a:xfrm>
          <a:prstGeom prst="rect">
            <a:avLst/>
          </a:pr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8" name="Vrije vorm 7">
            <a:extLst>
              <a:ext uri="{FF2B5EF4-FFF2-40B4-BE49-F238E27FC236}">
                <a16:creationId xmlns:a16="http://schemas.microsoft.com/office/drawing/2014/main" id="{3CB61EE4-B68D-2F4E-A5C4-AAA93EEE4EC0}"/>
              </a:ext>
            </a:extLst>
          </p:cNvPr>
          <p:cNvSpPr/>
          <p:nvPr/>
        </p:nvSpPr>
        <p:spPr>
          <a:xfrm>
            <a:off x="1988076" y="1715922"/>
            <a:ext cx="8215847" cy="342615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3"/>
          <a:stretch>
            <a:fillRect/>
          </a:stretch>
        </p:blipFill>
        <p:spPr>
          <a:xfrm>
            <a:off x="9566144" y="-3621543"/>
            <a:ext cx="6271942" cy="6271534"/>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12" name="Afbeelding 11">
            <a:extLst>
              <a:ext uri="{FF2B5EF4-FFF2-40B4-BE49-F238E27FC236}">
                <a16:creationId xmlns:a16="http://schemas.microsoft.com/office/drawing/2014/main" id="{11A7E1DD-F62A-43E5-8FB8-2FB0B727B2E2}"/>
              </a:ext>
            </a:extLst>
          </p:cNvPr>
          <p:cNvPicPr>
            <a:picLocks noChangeAspect="1"/>
          </p:cNvPicPr>
          <p:nvPr userDrawn="1"/>
        </p:nvPicPr>
        <p:blipFill>
          <a:blip r:embed="rId4"/>
          <a:stretch>
            <a:fillRect/>
          </a:stretch>
        </p:blipFill>
        <p:spPr>
          <a:xfrm>
            <a:off x="528672" y="551979"/>
            <a:ext cx="846914" cy="658668"/>
          </a:xfrm>
          <a:prstGeom prst="rect">
            <a:avLst/>
          </a:prstGeom>
        </p:spPr>
      </p:pic>
    </p:spTree>
    <p:extLst>
      <p:ext uri="{BB962C8B-B14F-4D97-AF65-F5344CB8AC3E}">
        <p14:creationId xmlns:p14="http://schemas.microsoft.com/office/powerpoint/2010/main" val="286817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3DC1-A35A-934D-8906-6ACA852C7685}"/>
              </a:ext>
            </a:extLst>
          </p:cNvPr>
          <p:cNvSpPr>
            <a:spLocks noGrp="1"/>
          </p:cNvSpPr>
          <p:nvPr>
            <p:ph type="title" hasCustomPrompt="1"/>
          </p:nvPr>
        </p:nvSpPr>
        <p:spPr/>
        <p:txBody>
          <a:bodyPr/>
          <a:lstStyle>
            <a:lvl1pPr>
              <a:defRPr>
                <a:latin typeface="+mn-lt"/>
              </a:defRPr>
            </a:lvl1pPr>
          </a:lstStyle>
          <a:p>
            <a:r>
              <a:rPr lang="en-GB" noProof="0" dirty="0"/>
              <a:t>Title</a:t>
            </a:r>
          </a:p>
        </p:txBody>
      </p:sp>
      <p:sp>
        <p:nvSpPr>
          <p:cNvPr id="3" name="Content Placeholder 2">
            <a:extLst>
              <a:ext uri="{FF2B5EF4-FFF2-40B4-BE49-F238E27FC236}">
                <a16:creationId xmlns:a16="http://schemas.microsoft.com/office/drawing/2014/main" id="{409B2578-4B4F-2E42-D014-3C1BAC3881C6}"/>
              </a:ext>
            </a:extLst>
          </p:cNvPr>
          <p:cNvSpPr>
            <a:spLocks noGrp="1"/>
          </p:cNvSpPr>
          <p:nvPr>
            <p:ph sz="half" idx="1"/>
          </p:nvPr>
        </p:nvSpPr>
        <p:spPr>
          <a:xfrm>
            <a:off x="838200" y="1825625"/>
            <a:ext cx="5181600" cy="4351338"/>
          </a:xfrm>
        </p:spPr>
        <p:txBody>
          <a:bodyPr/>
          <a:lstStyle>
            <a:lvl1pPr>
              <a:defRPr>
                <a:latin typeface="+mn-lt"/>
              </a:defRPr>
            </a:lvl1pPr>
            <a:lvl2pPr>
              <a:defRPr sz="2000">
                <a:latin typeface="+mn-lt"/>
                <a:cs typeface="Calibri Light" panose="020F0302020204030204" pitchFamily="34" charset="0"/>
              </a:defRPr>
            </a:lvl2pPr>
            <a:lvl3pPr>
              <a:defRPr sz="2000">
                <a:latin typeface="+mn-lt"/>
                <a:cs typeface="Calibri Light" panose="020F0302020204030204" pitchFamily="34" charset="0"/>
              </a:defRPr>
            </a:lvl3pPr>
          </a:lstStyle>
          <a:p>
            <a:pPr lvl="0"/>
            <a:r>
              <a:rPr lang="de-DE" noProof="0"/>
              <a:t>Mastertextformat bearbeiten</a:t>
            </a:r>
          </a:p>
          <a:p>
            <a:pPr lvl="1"/>
            <a:r>
              <a:rPr lang="de-DE" noProof="0"/>
              <a:t>Zweite Ebene</a:t>
            </a:r>
          </a:p>
          <a:p>
            <a:pPr lvl="2"/>
            <a:r>
              <a:rPr lang="de-DE" noProof="0"/>
              <a:t>Dritte Ebene</a:t>
            </a:r>
          </a:p>
        </p:txBody>
      </p:sp>
      <p:sp>
        <p:nvSpPr>
          <p:cNvPr id="4" name="Content Placeholder 3">
            <a:extLst>
              <a:ext uri="{FF2B5EF4-FFF2-40B4-BE49-F238E27FC236}">
                <a16:creationId xmlns:a16="http://schemas.microsoft.com/office/drawing/2014/main" id="{3DE4495B-D22D-5997-7E1D-4443FC287CC6}"/>
              </a:ext>
            </a:extLst>
          </p:cNvPr>
          <p:cNvSpPr>
            <a:spLocks noGrp="1"/>
          </p:cNvSpPr>
          <p:nvPr>
            <p:ph sz="half" idx="2"/>
          </p:nvPr>
        </p:nvSpPr>
        <p:spPr>
          <a:xfrm>
            <a:off x="6172200" y="1825625"/>
            <a:ext cx="5181600" cy="4351338"/>
          </a:xfrm>
        </p:spPr>
        <p:txBody>
          <a:bodyPr/>
          <a:lstStyle>
            <a:lvl1pPr>
              <a:defRPr>
                <a:latin typeface="+mn-lt"/>
              </a:defRPr>
            </a:lvl1pPr>
            <a:lvl2pPr>
              <a:defRPr sz="2000">
                <a:latin typeface="+mn-lt"/>
              </a:defRPr>
            </a:lvl2pPr>
            <a:lvl3pPr>
              <a:defRPr sz="2000">
                <a:latin typeface="+mn-lt"/>
              </a:defRPr>
            </a:lvl3pPr>
          </a:lstStyle>
          <a:p>
            <a:pPr lvl="0"/>
            <a:r>
              <a:rPr lang="de-DE" noProof="0"/>
              <a:t>Mastertextformat bearbeiten</a:t>
            </a:r>
          </a:p>
          <a:p>
            <a:pPr lvl="1"/>
            <a:r>
              <a:rPr lang="de-DE" noProof="0"/>
              <a:t>Zweite Ebene</a:t>
            </a:r>
          </a:p>
          <a:p>
            <a:pPr lvl="2"/>
            <a:r>
              <a:rPr lang="de-DE" noProof="0"/>
              <a:t>Dritte Ebene</a:t>
            </a:r>
          </a:p>
        </p:txBody>
      </p:sp>
      <p:sp>
        <p:nvSpPr>
          <p:cNvPr id="7" name="Slide Number Placeholder 6">
            <a:extLst>
              <a:ext uri="{FF2B5EF4-FFF2-40B4-BE49-F238E27FC236}">
                <a16:creationId xmlns:a16="http://schemas.microsoft.com/office/drawing/2014/main" id="{377CE952-5834-FEEC-CA2F-C96B692FCD9F}"/>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5" name="Date Placeholder 3">
            <a:extLst>
              <a:ext uri="{FF2B5EF4-FFF2-40B4-BE49-F238E27FC236}">
                <a16:creationId xmlns:a16="http://schemas.microsoft.com/office/drawing/2014/main" id="{784607D6-25A4-DA46-0BD8-36C3E04440C9}"/>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6" name="Footer Placeholder 4">
            <a:extLst>
              <a:ext uri="{FF2B5EF4-FFF2-40B4-BE49-F238E27FC236}">
                <a16:creationId xmlns:a16="http://schemas.microsoft.com/office/drawing/2014/main" id="{6A6F598C-C19D-EED9-01B6-4EE2ECFDB24F}"/>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4216693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7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sp>
        <p:nvSpPr>
          <p:cNvPr id="12" name="Rechthoek 3">
            <a:extLst>
              <a:ext uri="{FF2B5EF4-FFF2-40B4-BE49-F238E27FC236}">
                <a16:creationId xmlns:a16="http://schemas.microsoft.com/office/drawing/2014/main" id="{F74D21BF-4880-F84E-B56D-E603B9DB9870}"/>
              </a:ext>
            </a:extLst>
          </p:cNvPr>
          <p:cNvSpPr/>
          <p:nvPr/>
        </p:nvSpPr>
        <p:spPr>
          <a:xfrm>
            <a:off x="0" y="4366726"/>
            <a:ext cx="12200737"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28575 w 24399884"/>
              <a:gd name="connsiteY3" fmla="*/ 6172200 h 6172200"/>
              <a:gd name="connsiteX4" fmla="*/ 0 w 24399884"/>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15418 w 24399884"/>
              <a:gd name="connsiteY3" fmla="*/ 6172200 h 6172200"/>
              <a:gd name="connsiteX4" fmla="*/ 0 w 24399884"/>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9884" h="6172200">
                <a:moveTo>
                  <a:pt x="0" y="0"/>
                </a:moveTo>
                <a:lnTo>
                  <a:pt x="24399884" y="2477186"/>
                </a:lnTo>
                <a:lnTo>
                  <a:pt x="24382412" y="6172200"/>
                </a:lnTo>
                <a:lnTo>
                  <a:pt x="15418" y="6172200"/>
                </a:lnTo>
                <a:cubicBezTo>
                  <a:pt x="10279" y="4114800"/>
                  <a:pt x="5139" y="205740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a:stretch>
            <a:fillRect/>
          </a:stretch>
        </p:blipFill>
        <p:spPr>
          <a:xfrm>
            <a:off x="9568568" y="-3649779"/>
            <a:ext cx="6271942" cy="6271534"/>
          </a:xfrm>
          <a:prstGeom prst="rect">
            <a:avLst/>
          </a:prstGeom>
        </p:spPr>
      </p:pic>
    </p:spTree>
    <p:extLst>
      <p:ext uri="{BB962C8B-B14F-4D97-AF65-F5344CB8AC3E}">
        <p14:creationId xmlns:p14="http://schemas.microsoft.com/office/powerpoint/2010/main" val="852818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8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443338E9-CE8C-9646-8817-4CB9E957CFF6}"/>
              </a:ext>
            </a:extLst>
          </p:cNvPr>
          <p:cNvSpPr/>
          <p:nvPr/>
        </p:nvSpPr>
        <p:spPr>
          <a:xfrm>
            <a:off x="0" y="4366726"/>
            <a:ext cx="12197447" cy="3089389"/>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5"/>
              <a:gd name="connsiteY0" fmla="*/ 0 h 6172200"/>
              <a:gd name="connsiteX1" fmla="*/ 24393305 w 24393305"/>
              <a:gd name="connsiteY1" fmla="*/ 2470607 h 6172200"/>
              <a:gd name="connsiteX2" fmla="*/ 24382412 w 24393305"/>
              <a:gd name="connsiteY2" fmla="*/ 6172200 h 6172200"/>
              <a:gd name="connsiteX3" fmla="*/ 28575 w 24393305"/>
              <a:gd name="connsiteY3" fmla="*/ 6172200 h 6172200"/>
              <a:gd name="connsiteX4" fmla="*/ 0 w 24393305"/>
              <a:gd name="connsiteY4" fmla="*/ 0 h 6172200"/>
              <a:gd name="connsiteX0" fmla="*/ 0 w 24393305"/>
              <a:gd name="connsiteY0" fmla="*/ 0 h 6178778"/>
              <a:gd name="connsiteX1" fmla="*/ 24393305 w 24393305"/>
              <a:gd name="connsiteY1" fmla="*/ 2470607 h 6178778"/>
              <a:gd name="connsiteX2" fmla="*/ 24382412 w 24393305"/>
              <a:gd name="connsiteY2" fmla="*/ 6172200 h 6178778"/>
              <a:gd name="connsiteX3" fmla="*/ 15418 w 24393305"/>
              <a:gd name="connsiteY3" fmla="*/ 6178778 h 6178778"/>
              <a:gd name="connsiteX4" fmla="*/ 0 w 2439330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5" h="6178778">
                <a:moveTo>
                  <a:pt x="0" y="0"/>
                </a:moveTo>
                <a:lnTo>
                  <a:pt x="24393305" y="2470607"/>
                </a:lnTo>
                <a:lnTo>
                  <a:pt x="24382412" y="6172200"/>
                </a:lnTo>
                <a:lnTo>
                  <a:pt x="15418" y="6178778"/>
                </a:lnTo>
                <a:cubicBezTo>
                  <a:pt x="10279" y="4119185"/>
                  <a:pt x="5139" y="2059593"/>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68568" y="-3649779"/>
            <a:ext cx="6271942" cy="6271534"/>
          </a:xfrm>
          <a:prstGeom prst="rect">
            <a:avLst/>
          </a:prstGeom>
        </p:spPr>
      </p:pic>
    </p:spTree>
    <p:extLst>
      <p:ext uri="{BB962C8B-B14F-4D97-AF65-F5344CB8AC3E}">
        <p14:creationId xmlns:p14="http://schemas.microsoft.com/office/powerpoint/2010/main" val="4213588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9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0B317440-9EB0-5444-B152-E85A90FA0BE1}"/>
              </a:ext>
            </a:extLst>
          </p:cNvPr>
          <p:cNvSpPr/>
          <p:nvPr/>
        </p:nvSpPr>
        <p:spPr>
          <a:xfrm>
            <a:off x="-2159" y="4366726"/>
            <a:ext cx="12196317" cy="3089389"/>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4317 w 24386729"/>
              <a:gd name="connsiteY0" fmla="*/ 0 h 6178778"/>
              <a:gd name="connsiteX1" fmla="*/ 24358154 w 24386729"/>
              <a:gd name="connsiteY1" fmla="*/ 2457450 h 6178778"/>
              <a:gd name="connsiteX2" fmla="*/ 24386729 w 24386729"/>
              <a:gd name="connsiteY2" fmla="*/ 6172200 h 6178778"/>
              <a:gd name="connsiteX3" fmla="*/ 0 w 24386729"/>
              <a:gd name="connsiteY3" fmla="*/ 6178778 h 6178778"/>
              <a:gd name="connsiteX4" fmla="*/ 4317 w 24386729"/>
              <a:gd name="connsiteY4" fmla="*/ 0 h 6178778"/>
              <a:gd name="connsiteX0" fmla="*/ 4317 w 24391045"/>
              <a:gd name="connsiteY0" fmla="*/ 0 h 6178778"/>
              <a:gd name="connsiteX1" fmla="*/ 24391045 w 24391045"/>
              <a:gd name="connsiteY1" fmla="*/ 2464028 h 6178778"/>
              <a:gd name="connsiteX2" fmla="*/ 24386729 w 24391045"/>
              <a:gd name="connsiteY2" fmla="*/ 6172200 h 6178778"/>
              <a:gd name="connsiteX3" fmla="*/ 0 w 24391045"/>
              <a:gd name="connsiteY3" fmla="*/ 6178778 h 6178778"/>
              <a:gd name="connsiteX4" fmla="*/ 4317 w 2439104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045" h="6178778">
                <a:moveTo>
                  <a:pt x="4317" y="0"/>
                </a:moveTo>
                <a:lnTo>
                  <a:pt x="24391045" y="2464028"/>
                </a:lnTo>
                <a:cubicBezTo>
                  <a:pt x="24389606" y="3700085"/>
                  <a:pt x="24388168" y="4936143"/>
                  <a:pt x="24386729" y="6172200"/>
                </a:cubicBezTo>
                <a:lnTo>
                  <a:pt x="0" y="6178778"/>
                </a:lnTo>
                <a:lnTo>
                  <a:pt x="4317" y="0"/>
                </a:ln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0" name="Afbeelding 9">
            <a:extLst>
              <a:ext uri="{FF2B5EF4-FFF2-40B4-BE49-F238E27FC236}">
                <a16:creationId xmlns:a16="http://schemas.microsoft.com/office/drawing/2014/main" id="{22B4FBD6-912D-C043-8757-E8595F36FC17}"/>
              </a:ext>
            </a:extLst>
          </p:cNvPr>
          <p:cNvPicPr>
            <a:picLocks noChangeAspect="1"/>
          </p:cNvPicPr>
          <p:nvPr/>
        </p:nvPicPr>
        <p:blipFill>
          <a:blip r:embed="rId4"/>
          <a:stretch>
            <a:fillRect/>
          </a:stretch>
        </p:blipFill>
        <p:spPr>
          <a:xfrm>
            <a:off x="9578577" y="-3617588"/>
            <a:ext cx="6271942" cy="6271534"/>
          </a:xfrm>
          <a:prstGeom prst="rect">
            <a:avLst/>
          </a:prstGeom>
        </p:spPr>
      </p:pic>
    </p:spTree>
    <p:extLst>
      <p:ext uri="{BB962C8B-B14F-4D97-AF65-F5344CB8AC3E}">
        <p14:creationId xmlns:p14="http://schemas.microsoft.com/office/powerpoint/2010/main" val="1261173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F537C95B-8E24-DB41-AF13-6096511415C1}"/>
              </a:ext>
            </a:extLst>
          </p:cNvPr>
          <p:cNvSpPr/>
          <p:nvPr/>
        </p:nvSpPr>
        <p:spPr>
          <a:xfrm>
            <a:off x="0" y="3771900"/>
            <a:ext cx="12194158"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8575 w 24386727"/>
              <a:gd name="connsiteY3" fmla="*/ 6172200 h 6172200"/>
              <a:gd name="connsiteX4" fmla="*/ 0 w 24386727"/>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261 w 24386727"/>
              <a:gd name="connsiteY3" fmla="*/ 6165622 h 6172200"/>
              <a:gd name="connsiteX4" fmla="*/ 0 w 24386727"/>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727" h="6172200">
                <a:moveTo>
                  <a:pt x="0" y="0"/>
                </a:moveTo>
                <a:lnTo>
                  <a:pt x="24386727" y="2464029"/>
                </a:lnTo>
                <a:cubicBezTo>
                  <a:pt x="24385289" y="3700086"/>
                  <a:pt x="24383850" y="4936143"/>
                  <a:pt x="24382412" y="6172200"/>
                </a:cubicBezTo>
                <a:lnTo>
                  <a:pt x="2261" y="6165622"/>
                </a:lnTo>
                <a:cubicBezTo>
                  <a:pt x="1507" y="4110415"/>
                  <a:pt x="754" y="2055207"/>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11" name="Afbeelding 10">
            <a:extLst>
              <a:ext uri="{FF2B5EF4-FFF2-40B4-BE49-F238E27FC236}">
                <a16:creationId xmlns:a16="http://schemas.microsoft.com/office/drawing/2014/main" id="{9C55F98A-DD74-BD45-8559-46CC137BDDD5}"/>
              </a:ext>
            </a:extLst>
          </p:cNvPr>
          <p:cNvPicPr>
            <a:picLocks noChangeAspect="1"/>
          </p:cNvPicPr>
          <p:nvPr/>
        </p:nvPicPr>
        <p:blipFill>
          <a:blip r:embed="rId2"/>
          <a:stretch>
            <a:fillRect/>
          </a:stretch>
        </p:blipFill>
        <p:spPr>
          <a:xfrm>
            <a:off x="-1134852" y="4104482"/>
            <a:ext cx="3842637" cy="3842386"/>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528672" y="3529013"/>
            <a:ext cx="6586966" cy="2746883"/>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9240666" y="5897817"/>
            <a:ext cx="2422662" cy="378079"/>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333" y="-9331"/>
            <a:ext cx="12200817" cy="501851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873653" y="3884266"/>
            <a:ext cx="5975462" cy="1182399"/>
          </a:xfrm>
        </p:spPr>
        <p:txBody>
          <a:bodyPr anchor="b" anchorCtr="0"/>
          <a:lstStyle>
            <a:lvl1pPr algn="l">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873653" y="5366975"/>
            <a:ext cx="5975462" cy="641940"/>
          </a:xfrm>
          <a:prstGeom prst="rect">
            <a:avLst/>
          </a:prstGeom>
        </p:spPr>
        <p:txBody>
          <a:bodyPr>
            <a:normAutofit/>
          </a:bodyPr>
          <a:lstStyle>
            <a:lvl1pPr marL="0" indent="0" algn="l">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spTree>
    <p:extLst>
      <p:ext uri="{BB962C8B-B14F-4D97-AF65-F5344CB8AC3E}">
        <p14:creationId xmlns:p14="http://schemas.microsoft.com/office/powerpoint/2010/main" val="534032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1_Titeldia">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707ED3DF-8EFF-C945-B2FE-9939B30FD7A9}"/>
              </a:ext>
            </a:extLst>
          </p:cNvPr>
          <p:cNvSpPr/>
          <p:nvPr/>
        </p:nvSpPr>
        <p:spPr>
          <a:xfrm>
            <a:off x="0" y="3771900"/>
            <a:ext cx="12197447"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261 w 24382412"/>
              <a:gd name="connsiteY3" fmla="*/ 6172200 h 6172200"/>
              <a:gd name="connsiteX4" fmla="*/ 0 w 24382412"/>
              <a:gd name="connsiteY4" fmla="*/ 0 h 6172200"/>
              <a:gd name="connsiteX0" fmla="*/ 0 w 24393306"/>
              <a:gd name="connsiteY0" fmla="*/ 0 h 6172200"/>
              <a:gd name="connsiteX1" fmla="*/ 24393306 w 24393306"/>
              <a:gd name="connsiteY1" fmla="*/ 2483763 h 6172200"/>
              <a:gd name="connsiteX2" fmla="*/ 24382412 w 24393306"/>
              <a:gd name="connsiteY2" fmla="*/ 6172200 h 6172200"/>
              <a:gd name="connsiteX3" fmla="*/ 2261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83763"/>
                </a:lnTo>
                <a:cubicBezTo>
                  <a:pt x="24389675" y="3713242"/>
                  <a:pt x="24386043" y="4942721"/>
                  <a:pt x="24382412" y="6172200"/>
                </a:cubicBezTo>
                <a:lnTo>
                  <a:pt x="2261" y="6172200"/>
                </a:lnTo>
                <a:cubicBezTo>
                  <a:pt x="1507" y="4114800"/>
                  <a:pt x="754" y="2057400"/>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14" name="Afbeelding 13">
            <a:extLst>
              <a:ext uri="{FF2B5EF4-FFF2-40B4-BE49-F238E27FC236}">
                <a16:creationId xmlns:a16="http://schemas.microsoft.com/office/drawing/2014/main" id="{6EC3CFAD-55A2-4340-96F1-DC4055C457E6}"/>
              </a:ext>
            </a:extLst>
          </p:cNvPr>
          <p:cNvPicPr>
            <a:picLocks noChangeAspect="1"/>
          </p:cNvPicPr>
          <p:nvPr/>
        </p:nvPicPr>
        <p:blipFill>
          <a:blip r:embed="rId2"/>
          <a:stretch>
            <a:fillRect/>
          </a:stretch>
        </p:blipFill>
        <p:spPr>
          <a:xfrm>
            <a:off x="-1134852" y="4104481"/>
            <a:ext cx="3842637" cy="3842386"/>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528672" y="3529013"/>
            <a:ext cx="6586966" cy="2746883"/>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9240666" y="5897817"/>
            <a:ext cx="2422662" cy="378079"/>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333" y="-9331"/>
            <a:ext cx="12200817" cy="501851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873653" y="3884266"/>
            <a:ext cx="5975462" cy="1182399"/>
          </a:xfrm>
        </p:spPr>
        <p:txBody>
          <a:bodyPr anchor="b" anchorCtr="0"/>
          <a:lstStyle>
            <a:lvl1pPr algn="l">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873653" y="5366975"/>
            <a:ext cx="5975462" cy="641940"/>
          </a:xfrm>
          <a:prstGeom prst="rect">
            <a:avLst/>
          </a:prstGeom>
        </p:spPr>
        <p:txBody>
          <a:bodyPr>
            <a:normAutofit/>
          </a:bodyPr>
          <a:lstStyle>
            <a:lvl1pPr marL="0" indent="0" algn="l">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spTree>
    <p:extLst>
      <p:ext uri="{BB962C8B-B14F-4D97-AF65-F5344CB8AC3E}">
        <p14:creationId xmlns:p14="http://schemas.microsoft.com/office/powerpoint/2010/main" val="899330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2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1ACC7E03-52EB-164C-9CC6-CA8FB444094F}"/>
              </a:ext>
            </a:extLst>
          </p:cNvPr>
          <p:cNvSpPr/>
          <p:nvPr/>
        </p:nvSpPr>
        <p:spPr>
          <a:xfrm>
            <a:off x="-5448" y="3771900"/>
            <a:ext cx="12202896"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6"/>
              <a:gd name="connsiteY0" fmla="*/ 0 h 6172200"/>
              <a:gd name="connsiteX1" fmla="*/ 24393306 w 24393306"/>
              <a:gd name="connsiteY1" fmla="*/ 2470607 h 6172200"/>
              <a:gd name="connsiteX2" fmla="*/ 24382412 w 24393306"/>
              <a:gd name="connsiteY2" fmla="*/ 6172200 h 6172200"/>
              <a:gd name="connsiteX3" fmla="*/ 28575 w 24393306"/>
              <a:gd name="connsiteY3" fmla="*/ 6172200 h 6172200"/>
              <a:gd name="connsiteX4" fmla="*/ 0 w 24393306"/>
              <a:gd name="connsiteY4" fmla="*/ 0 h 6172200"/>
              <a:gd name="connsiteX0" fmla="*/ 10896 w 24404202"/>
              <a:gd name="connsiteY0" fmla="*/ 0 h 6172200"/>
              <a:gd name="connsiteX1" fmla="*/ 24404202 w 24404202"/>
              <a:gd name="connsiteY1" fmla="*/ 2470607 h 6172200"/>
              <a:gd name="connsiteX2" fmla="*/ 24393308 w 24404202"/>
              <a:gd name="connsiteY2" fmla="*/ 6172200 h 6172200"/>
              <a:gd name="connsiteX3" fmla="*/ 0 w 24404202"/>
              <a:gd name="connsiteY3" fmla="*/ 6165622 h 6172200"/>
              <a:gd name="connsiteX4" fmla="*/ 10896 w 24404202"/>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2" h="6172200">
                <a:moveTo>
                  <a:pt x="10896" y="0"/>
                </a:moveTo>
                <a:lnTo>
                  <a:pt x="24404202" y="2470607"/>
                </a:lnTo>
                <a:cubicBezTo>
                  <a:pt x="24400571" y="3704471"/>
                  <a:pt x="24396939" y="4938336"/>
                  <a:pt x="24393308" y="6172200"/>
                </a:cubicBezTo>
                <a:lnTo>
                  <a:pt x="0" y="6165622"/>
                </a:lnTo>
                <a:lnTo>
                  <a:pt x="10896" y="0"/>
                </a:ln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10" name="Afbeelding 9">
            <a:extLst>
              <a:ext uri="{FF2B5EF4-FFF2-40B4-BE49-F238E27FC236}">
                <a16:creationId xmlns:a16="http://schemas.microsoft.com/office/drawing/2014/main" id="{37B585A8-ADB4-5144-B532-FD5B52944A58}"/>
              </a:ext>
            </a:extLst>
          </p:cNvPr>
          <p:cNvPicPr>
            <a:picLocks noChangeAspect="1"/>
          </p:cNvPicPr>
          <p:nvPr/>
        </p:nvPicPr>
        <p:blipFill>
          <a:blip r:embed="rId2"/>
          <a:stretch>
            <a:fillRect/>
          </a:stretch>
        </p:blipFill>
        <p:spPr>
          <a:xfrm>
            <a:off x="-1134852" y="4104481"/>
            <a:ext cx="3842637" cy="3842387"/>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528672" y="3529013"/>
            <a:ext cx="6586966" cy="2746883"/>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9240666" y="5897817"/>
            <a:ext cx="2422662" cy="378079"/>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333" y="-9331"/>
            <a:ext cx="12200817" cy="501851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873653" y="3884266"/>
            <a:ext cx="5975462" cy="1182399"/>
          </a:xfrm>
        </p:spPr>
        <p:txBody>
          <a:bodyPr anchor="b" anchorCtr="0"/>
          <a:lstStyle>
            <a:lvl1pPr algn="l">
              <a:defRPr sz="3000"/>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873653" y="5366975"/>
            <a:ext cx="5975462" cy="641940"/>
          </a:xfrm>
          <a:prstGeom prst="rect">
            <a:avLst/>
          </a:prstGeom>
        </p:spPr>
        <p:txBody>
          <a:bodyPr>
            <a:normAutofit/>
          </a:bodyPr>
          <a:lstStyle>
            <a:lvl1pPr marL="0" indent="0" algn="l">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dirty="0"/>
          </a:p>
        </p:txBody>
      </p:sp>
    </p:spTree>
    <p:extLst>
      <p:ext uri="{BB962C8B-B14F-4D97-AF65-F5344CB8AC3E}">
        <p14:creationId xmlns:p14="http://schemas.microsoft.com/office/powerpoint/2010/main" val="1600890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Titel en objec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888F6AD-B5A3-C84F-ACC9-509660312BE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457989" cy="6879165"/>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23606" y="-24"/>
            <a:ext cx="9284289" cy="6858024"/>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643854" y="2071396"/>
            <a:ext cx="765160" cy="61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t>v</a:t>
            </a:r>
          </a:p>
        </p:txBody>
      </p:sp>
      <p:pic>
        <p:nvPicPr>
          <p:cNvPr id="8" name="Afbeelding 7">
            <a:extLst>
              <a:ext uri="{FF2B5EF4-FFF2-40B4-BE49-F238E27FC236}">
                <a16:creationId xmlns:a16="http://schemas.microsoft.com/office/drawing/2014/main" id="{25D274AE-3DAD-234E-9B0D-7C177201849E}"/>
              </a:ext>
            </a:extLst>
          </p:cNvPr>
          <p:cNvPicPr>
            <a:picLocks noChangeAspect="1"/>
          </p:cNvPicPr>
          <p:nvPr userDrawn="1"/>
        </p:nvPicPr>
        <p:blipFill>
          <a:blip r:embed="rId4"/>
          <a:stretch>
            <a:fillRect/>
          </a:stretch>
        </p:blipFill>
        <p:spPr>
          <a:xfrm>
            <a:off x="519227" y="1872265"/>
            <a:ext cx="3805268" cy="3289546"/>
          </a:xfrm>
          <a:prstGeom prst="rect">
            <a:avLst/>
          </a:prstGeom>
          <a:noFill/>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2" name="Graphic 11">
            <a:extLst>
              <a:ext uri="{FF2B5EF4-FFF2-40B4-BE49-F238E27FC236}">
                <a16:creationId xmlns:a16="http://schemas.microsoft.com/office/drawing/2014/main" id="{9DF9E6CC-CEC9-6D4D-85E2-28A5368AA51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227" y="5916640"/>
            <a:ext cx="2340616" cy="352425"/>
          </a:xfrm>
          <a:prstGeom prst="rect">
            <a:avLst/>
          </a:prstGeom>
        </p:spPr>
      </p:pic>
      <p:pic>
        <p:nvPicPr>
          <p:cNvPr id="9" name="Afbeelding 8">
            <a:extLst>
              <a:ext uri="{FF2B5EF4-FFF2-40B4-BE49-F238E27FC236}">
                <a16:creationId xmlns:a16="http://schemas.microsoft.com/office/drawing/2014/main" id="{0B222299-C661-47A2-9BF3-8FBE2121A030}"/>
              </a:ext>
            </a:extLst>
          </p:cNvPr>
          <p:cNvPicPr>
            <a:picLocks noChangeAspect="1"/>
          </p:cNvPicPr>
          <p:nvPr userDrawn="1"/>
        </p:nvPicPr>
        <p:blipFill>
          <a:blip r:embed="rId7"/>
          <a:stretch>
            <a:fillRect/>
          </a:stretch>
        </p:blipFill>
        <p:spPr>
          <a:xfrm>
            <a:off x="604877" y="551979"/>
            <a:ext cx="846914" cy="658668"/>
          </a:xfrm>
          <a:prstGeom prst="rect">
            <a:avLst/>
          </a:prstGeom>
        </p:spPr>
      </p:pic>
    </p:spTree>
    <p:extLst>
      <p:ext uri="{BB962C8B-B14F-4D97-AF65-F5344CB8AC3E}">
        <p14:creationId xmlns:p14="http://schemas.microsoft.com/office/powerpoint/2010/main" val="198722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7_Titel en objec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888F6AD-B5A3-C84F-ACC9-509660312BE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457989" cy="6879165"/>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23606" y="-24"/>
            <a:ext cx="9284289" cy="6858024"/>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643854" y="2071396"/>
            <a:ext cx="765160" cy="61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t>v</a:t>
            </a:r>
          </a:p>
        </p:txBody>
      </p:sp>
      <p:pic>
        <p:nvPicPr>
          <p:cNvPr id="8" name="Afbeelding 7">
            <a:extLst>
              <a:ext uri="{FF2B5EF4-FFF2-40B4-BE49-F238E27FC236}">
                <a16:creationId xmlns:a16="http://schemas.microsoft.com/office/drawing/2014/main" id="{25D274AE-3DAD-234E-9B0D-7C177201849E}"/>
              </a:ext>
            </a:extLst>
          </p:cNvPr>
          <p:cNvPicPr>
            <a:picLocks noChangeAspect="1"/>
          </p:cNvPicPr>
          <p:nvPr userDrawn="1"/>
        </p:nvPicPr>
        <p:blipFill>
          <a:blip r:embed="rId4"/>
          <a:stretch>
            <a:fillRect/>
          </a:stretch>
        </p:blipFill>
        <p:spPr>
          <a:xfrm>
            <a:off x="519227" y="1872265"/>
            <a:ext cx="3805268" cy="3289546"/>
          </a:xfrm>
          <a:prstGeom prst="rect">
            <a:avLst/>
          </a:prstGeom>
          <a:noFill/>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2" name="Graphic 11">
            <a:extLst>
              <a:ext uri="{FF2B5EF4-FFF2-40B4-BE49-F238E27FC236}">
                <a16:creationId xmlns:a16="http://schemas.microsoft.com/office/drawing/2014/main" id="{9DF9E6CC-CEC9-6D4D-85E2-28A5368AA51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227" y="5916640"/>
            <a:ext cx="2340616" cy="352425"/>
          </a:xfrm>
          <a:prstGeom prst="rect">
            <a:avLst/>
          </a:prstGeom>
        </p:spPr>
      </p:pic>
      <p:pic>
        <p:nvPicPr>
          <p:cNvPr id="9" name="Afbeelding 8">
            <a:extLst>
              <a:ext uri="{FF2B5EF4-FFF2-40B4-BE49-F238E27FC236}">
                <a16:creationId xmlns:a16="http://schemas.microsoft.com/office/drawing/2014/main" id="{0B222299-C661-47A2-9BF3-8FBE2121A030}"/>
              </a:ext>
            </a:extLst>
          </p:cNvPr>
          <p:cNvPicPr>
            <a:picLocks noChangeAspect="1"/>
          </p:cNvPicPr>
          <p:nvPr userDrawn="1"/>
        </p:nvPicPr>
        <p:blipFill>
          <a:blip r:embed="rId7"/>
          <a:stretch>
            <a:fillRect/>
          </a:stretch>
        </p:blipFill>
        <p:spPr>
          <a:xfrm>
            <a:off x="604877" y="551979"/>
            <a:ext cx="846914" cy="658668"/>
          </a:xfrm>
          <a:prstGeom prst="rect">
            <a:avLst/>
          </a:prstGeom>
        </p:spPr>
      </p:pic>
    </p:spTree>
    <p:extLst>
      <p:ext uri="{BB962C8B-B14F-4D97-AF65-F5344CB8AC3E}">
        <p14:creationId xmlns:p14="http://schemas.microsoft.com/office/powerpoint/2010/main" val="2834573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5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00E38A07-0EC5-5048-B942-579B2D2F2239}"/>
              </a:ext>
            </a:extLst>
          </p:cNvPr>
          <p:cNvSpPr/>
          <p:nvPr/>
        </p:nvSpPr>
        <p:spPr>
          <a:xfrm>
            <a:off x="-19842" y="-6016"/>
            <a:ext cx="4477831" cy="690679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 name="connsiteX0" fmla="*/ 9 w 14245397"/>
              <a:gd name="connsiteY0" fmla="*/ 0 h 13788348"/>
              <a:gd name="connsiteX1" fmla="*/ 11357818 w 14245397"/>
              <a:gd name="connsiteY1" fmla="*/ 48126 h 13788348"/>
              <a:gd name="connsiteX2" fmla="*/ 14245397 w 14245397"/>
              <a:gd name="connsiteY2" fmla="*/ 13788189 h 13788348"/>
              <a:gd name="connsiteX3" fmla="*/ 5462344 w 14245397"/>
              <a:gd name="connsiteY3" fmla="*/ 12617115 h 13788348"/>
              <a:gd name="connsiteX4" fmla="*/ 9 w 14245397"/>
              <a:gd name="connsiteY4" fmla="*/ 0 h 13788348"/>
              <a:gd name="connsiteX0" fmla="*/ 9 w 14245397"/>
              <a:gd name="connsiteY0" fmla="*/ 0 h 13836315"/>
              <a:gd name="connsiteX1" fmla="*/ 11357818 w 14245397"/>
              <a:gd name="connsiteY1" fmla="*/ 48126 h 13836315"/>
              <a:gd name="connsiteX2" fmla="*/ 14245397 w 14245397"/>
              <a:gd name="connsiteY2" fmla="*/ 13788189 h 13836315"/>
              <a:gd name="connsiteX3" fmla="*/ 5379217 w 14245397"/>
              <a:gd name="connsiteY3" fmla="*/ 13836315 h 13836315"/>
              <a:gd name="connsiteX4" fmla="*/ 9 w 14245397"/>
              <a:gd name="connsiteY4" fmla="*/ 0 h 13836315"/>
              <a:gd name="connsiteX0" fmla="*/ 17 w 14245405"/>
              <a:gd name="connsiteY0" fmla="*/ 0 h 13836315"/>
              <a:gd name="connsiteX1" fmla="*/ 11357826 w 14245405"/>
              <a:gd name="connsiteY1" fmla="*/ 48126 h 13836315"/>
              <a:gd name="connsiteX2" fmla="*/ 14245405 w 14245405"/>
              <a:gd name="connsiteY2" fmla="*/ 13788189 h 13836315"/>
              <a:gd name="connsiteX3" fmla="*/ 5379225 w 14245405"/>
              <a:gd name="connsiteY3" fmla="*/ 13836315 h 13836315"/>
              <a:gd name="connsiteX4" fmla="*/ 17 w 14245405"/>
              <a:gd name="connsiteY4" fmla="*/ 0 h 13836315"/>
              <a:gd name="connsiteX0" fmla="*/ 1277116 w 10036104"/>
              <a:gd name="connsiteY0" fmla="*/ 2030056 h 13788189"/>
              <a:gd name="connsiteX1" fmla="*/ 7148525 w 10036104"/>
              <a:gd name="connsiteY1" fmla="*/ 0 h 13788189"/>
              <a:gd name="connsiteX2" fmla="*/ 10036104 w 10036104"/>
              <a:gd name="connsiteY2" fmla="*/ 13740063 h 13788189"/>
              <a:gd name="connsiteX3" fmla="*/ 1169924 w 10036104"/>
              <a:gd name="connsiteY3" fmla="*/ 13788189 h 13788189"/>
              <a:gd name="connsiteX4" fmla="*/ 1277116 w 10036104"/>
              <a:gd name="connsiteY4" fmla="*/ 2030056 h 13788189"/>
              <a:gd name="connsiteX0" fmla="*/ 1133369 w 10086321"/>
              <a:gd name="connsiteY0" fmla="*/ 7292 h 13788189"/>
              <a:gd name="connsiteX1" fmla="*/ 7198742 w 10086321"/>
              <a:gd name="connsiteY1" fmla="*/ 0 h 13788189"/>
              <a:gd name="connsiteX2" fmla="*/ 10086321 w 10086321"/>
              <a:gd name="connsiteY2" fmla="*/ 13740063 h 13788189"/>
              <a:gd name="connsiteX3" fmla="*/ 1220141 w 10086321"/>
              <a:gd name="connsiteY3" fmla="*/ 13788189 h 13788189"/>
              <a:gd name="connsiteX4" fmla="*/ 1133369 w 10086321"/>
              <a:gd name="connsiteY4" fmla="*/ 7292 h 13788189"/>
              <a:gd name="connsiteX0" fmla="*/ 1487252 w 10440204"/>
              <a:gd name="connsiteY0" fmla="*/ 7292 h 13788189"/>
              <a:gd name="connsiteX1" fmla="*/ 7552625 w 10440204"/>
              <a:gd name="connsiteY1" fmla="*/ 0 h 13788189"/>
              <a:gd name="connsiteX2" fmla="*/ 10440204 w 10440204"/>
              <a:gd name="connsiteY2" fmla="*/ 13740063 h 13788189"/>
              <a:gd name="connsiteX3" fmla="*/ 1574024 w 10440204"/>
              <a:gd name="connsiteY3" fmla="*/ 13788189 h 13788189"/>
              <a:gd name="connsiteX4" fmla="*/ 1487252 w 10440204"/>
              <a:gd name="connsiteY4" fmla="*/ 7292 h 13788189"/>
              <a:gd name="connsiteX0" fmla="*/ 589566 w 9542518"/>
              <a:gd name="connsiteY0" fmla="*/ 7292 h 13788189"/>
              <a:gd name="connsiteX1" fmla="*/ 6654939 w 9542518"/>
              <a:gd name="connsiteY1" fmla="*/ 0 h 13788189"/>
              <a:gd name="connsiteX2" fmla="*/ 9542518 w 9542518"/>
              <a:gd name="connsiteY2" fmla="*/ 13740063 h 13788189"/>
              <a:gd name="connsiteX3" fmla="*/ 676338 w 9542518"/>
              <a:gd name="connsiteY3" fmla="*/ 13788189 h 13788189"/>
              <a:gd name="connsiteX4" fmla="*/ 589566 w 9542518"/>
              <a:gd name="connsiteY4" fmla="*/ 7292 h 13788189"/>
              <a:gd name="connsiteX0" fmla="*/ 0 w 8952952"/>
              <a:gd name="connsiteY0" fmla="*/ 7292 h 13788189"/>
              <a:gd name="connsiteX1" fmla="*/ 6065373 w 8952952"/>
              <a:gd name="connsiteY1" fmla="*/ 0 h 13788189"/>
              <a:gd name="connsiteX2" fmla="*/ 8952952 w 8952952"/>
              <a:gd name="connsiteY2" fmla="*/ 13740063 h 13788189"/>
              <a:gd name="connsiteX3" fmla="*/ 86772 w 8952952"/>
              <a:gd name="connsiteY3" fmla="*/ 13788189 h 13788189"/>
              <a:gd name="connsiteX4" fmla="*/ 0 w 8952952"/>
              <a:gd name="connsiteY4" fmla="*/ 7292 h 13788189"/>
              <a:gd name="connsiteX0" fmla="*/ 0 w 8952952"/>
              <a:gd name="connsiteY0" fmla="*/ 7292 h 13750089"/>
              <a:gd name="connsiteX1" fmla="*/ 6065373 w 8952952"/>
              <a:gd name="connsiteY1" fmla="*/ 0 h 13750089"/>
              <a:gd name="connsiteX2" fmla="*/ 8952952 w 8952952"/>
              <a:gd name="connsiteY2" fmla="*/ 13740063 h 13750089"/>
              <a:gd name="connsiteX3" fmla="*/ 48672 w 8952952"/>
              <a:gd name="connsiteY3" fmla="*/ 13750089 h 13750089"/>
              <a:gd name="connsiteX4" fmla="*/ 0 w 8952952"/>
              <a:gd name="connsiteY4" fmla="*/ 7292 h 13750089"/>
              <a:gd name="connsiteX0" fmla="*/ 2128 w 8955080"/>
              <a:gd name="connsiteY0" fmla="*/ 7292 h 13813589"/>
              <a:gd name="connsiteX1" fmla="*/ 6067501 w 8955080"/>
              <a:gd name="connsiteY1" fmla="*/ 0 h 13813589"/>
              <a:gd name="connsiteX2" fmla="*/ 8955080 w 8955080"/>
              <a:gd name="connsiteY2" fmla="*/ 13740063 h 13813589"/>
              <a:gd name="connsiteX3" fmla="*/ 0 w 8955080"/>
              <a:gd name="connsiteY3" fmla="*/ 13813589 h 13813589"/>
              <a:gd name="connsiteX4" fmla="*/ 2128 w 8955080"/>
              <a:gd name="connsiteY4" fmla="*/ 7292 h 1381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80" h="13813589">
                <a:moveTo>
                  <a:pt x="2128" y="7292"/>
                </a:moveTo>
                <a:lnTo>
                  <a:pt x="6067501" y="0"/>
                </a:lnTo>
                <a:lnTo>
                  <a:pt x="8955080" y="13740063"/>
                </a:lnTo>
                <a:lnTo>
                  <a:pt x="0" y="13813589"/>
                </a:lnTo>
                <a:cubicBezTo>
                  <a:pt x="19141" y="13544094"/>
                  <a:pt x="45514" y="6897740"/>
                  <a:pt x="2128" y="72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sp>
        <p:nvSpPr>
          <p:cNvPr id="10" name="Vrije vorm 9">
            <a:extLst>
              <a:ext uri="{FF2B5EF4-FFF2-40B4-BE49-F238E27FC236}">
                <a16:creationId xmlns:a16="http://schemas.microsoft.com/office/drawing/2014/main" id="{F1CA3B3F-1857-6B45-BDC6-89CC815CC0C6}"/>
              </a:ext>
            </a:extLst>
          </p:cNvPr>
          <p:cNvSpPr/>
          <p:nvPr/>
        </p:nvSpPr>
        <p:spPr>
          <a:xfrm>
            <a:off x="451219" y="1865248"/>
            <a:ext cx="3889836" cy="3361710"/>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chemeClr val="accent2"/>
          </a:solidFill>
          <a:ln w="6095" cap="flat">
            <a:noFill/>
            <a:prstDash val="solid"/>
            <a:miter/>
          </a:ln>
        </p:spPr>
        <p:txBody>
          <a:bodyPr rtlCol="0" anchor="ctr"/>
          <a:lstStyle/>
          <a:p>
            <a:endParaRPr lang="nl-BE" sz="900" dirty="0"/>
          </a:p>
        </p:txBody>
      </p:sp>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10058" y="0"/>
            <a:ext cx="9297837" cy="6858001"/>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 name="connsiteX0" fmla="*/ 0 w 18160970"/>
              <a:gd name="connsiteY0" fmla="*/ 325120 h 13716001"/>
              <a:gd name="connsiteX1" fmla="*/ 18160970 w 18160970"/>
              <a:gd name="connsiteY1" fmla="*/ 0 h 13716001"/>
              <a:gd name="connsiteX2" fmla="*/ 18160970 w 18160970"/>
              <a:gd name="connsiteY2" fmla="*/ 13716000 h 13716001"/>
              <a:gd name="connsiteX3" fmla="*/ 2439542 w 18160970"/>
              <a:gd name="connsiteY3" fmla="*/ 13716001 h 13716001"/>
              <a:gd name="connsiteX4" fmla="*/ 1733312 w 18160970"/>
              <a:gd name="connsiteY4" fmla="*/ 10307293 h 13716001"/>
              <a:gd name="connsiteX5" fmla="*/ 2206663 w 18160970"/>
              <a:gd name="connsiteY5" fmla="*/ 9506642 h 13716001"/>
              <a:gd name="connsiteX6" fmla="*/ 2206941 w 18160970"/>
              <a:gd name="connsiteY6" fmla="*/ 4744278 h 13716001"/>
              <a:gd name="connsiteX7" fmla="*/ 1332297 w 18160970"/>
              <a:gd name="connsiteY7" fmla="*/ 3776869 h 13716001"/>
              <a:gd name="connsiteX8" fmla="*/ 380762 w 18160970"/>
              <a:gd name="connsiteY8" fmla="*/ 3773971 h 13716001"/>
              <a:gd name="connsiteX9" fmla="*/ 0 w 18160970"/>
              <a:gd name="connsiteY9" fmla="*/ 325120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14256 w 18594464"/>
              <a:gd name="connsiteY8" fmla="*/ 3773971 h 13716001"/>
              <a:gd name="connsiteX9" fmla="*/ 0 w 18594464"/>
              <a:gd name="connsiteY9" fmla="*/ 6773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07482 w 18594464"/>
              <a:gd name="connsiteY8" fmla="*/ 3773971 h 13716001"/>
              <a:gd name="connsiteX9" fmla="*/ 0 w 18594464"/>
              <a:gd name="connsiteY9" fmla="*/ 6773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4464" h="13716001">
                <a:moveTo>
                  <a:pt x="0" y="6773"/>
                </a:moveTo>
                <a:lnTo>
                  <a:pt x="18594464" y="0"/>
                </a:lnTo>
                <a:lnTo>
                  <a:pt x="18594464" y="13716000"/>
                </a:lnTo>
                <a:lnTo>
                  <a:pt x="2873036" y="13716001"/>
                </a:lnTo>
                <a:lnTo>
                  <a:pt x="2166806" y="10307293"/>
                </a:lnTo>
                <a:cubicBezTo>
                  <a:pt x="2286933" y="10230679"/>
                  <a:pt x="2636430" y="10039352"/>
                  <a:pt x="2640157" y="9506642"/>
                </a:cubicBezTo>
                <a:cubicBezTo>
                  <a:pt x="2643885" y="9513682"/>
                  <a:pt x="2646463" y="4746740"/>
                  <a:pt x="2640435" y="4744278"/>
                </a:cubicBezTo>
                <a:cubicBezTo>
                  <a:pt x="2637582" y="4052841"/>
                  <a:pt x="2132435" y="3793435"/>
                  <a:pt x="1765791" y="3776869"/>
                </a:cubicBezTo>
                <a:cubicBezTo>
                  <a:pt x="1770208" y="3773556"/>
                  <a:pt x="954666" y="3775213"/>
                  <a:pt x="807482" y="3773971"/>
                </a:cubicBezTo>
                <a:cubicBezTo>
                  <a:pt x="802178" y="3756301"/>
                  <a:pt x="11930" y="-8688"/>
                  <a:pt x="0" y="6773"/>
                </a:cubicBez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a:extLst>
              <a:ext uri="{FF2B5EF4-FFF2-40B4-BE49-F238E27FC236}">
                <a16:creationId xmlns:a16="http://schemas.microsoft.com/office/drawing/2014/main" id="{D80C5295-69F3-1045-A702-CA03E9877E4A}"/>
              </a:ext>
            </a:extLst>
          </p:cNvPr>
          <p:cNvPicPr>
            <a:picLocks noChangeAspect="1"/>
          </p:cNvPicPr>
          <p:nvPr/>
        </p:nvPicPr>
        <p:blipFill>
          <a:blip r:embed="rId2"/>
          <a:stretch>
            <a:fillRect/>
          </a:stretch>
        </p:blipFill>
        <p:spPr>
          <a:xfrm>
            <a:off x="587396" y="549518"/>
            <a:ext cx="846914" cy="658668"/>
          </a:xfrm>
          <a:prstGeom prst="rect">
            <a:avLst/>
          </a:prstGeom>
        </p:spPr>
      </p:pic>
      <p:pic>
        <p:nvPicPr>
          <p:cNvPr id="9" name="Afbeelding 8">
            <a:extLst>
              <a:ext uri="{FF2B5EF4-FFF2-40B4-BE49-F238E27FC236}">
                <a16:creationId xmlns:a16="http://schemas.microsoft.com/office/drawing/2014/main" id="{475F1E09-79C9-F04F-9B3F-C8A447B9A71A}"/>
              </a:ext>
            </a:extLst>
          </p:cNvPr>
          <p:cNvPicPr>
            <a:picLocks noChangeAspect="1"/>
          </p:cNvPicPr>
          <p:nvPr/>
        </p:nvPicPr>
        <p:blipFill>
          <a:blip r:embed="rId3"/>
          <a:stretch>
            <a:fillRect/>
          </a:stretch>
        </p:blipFill>
        <p:spPr>
          <a:xfrm>
            <a:off x="587396" y="5925149"/>
            <a:ext cx="2422662" cy="378079"/>
          </a:xfrm>
          <a:prstGeom prst="rect">
            <a:avLst/>
          </a:prstGeom>
        </p:spPr>
      </p:pic>
    </p:spTree>
    <p:extLst>
      <p:ext uri="{BB962C8B-B14F-4D97-AF65-F5344CB8AC3E}">
        <p14:creationId xmlns:p14="http://schemas.microsoft.com/office/powerpoint/2010/main" val="386368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0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00E38A07-0EC5-5048-B942-579B2D2F2239}"/>
              </a:ext>
            </a:extLst>
          </p:cNvPr>
          <p:cNvSpPr/>
          <p:nvPr/>
        </p:nvSpPr>
        <p:spPr>
          <a:xfrm>
            <a:off x="-19842" y="-6016"/>
            <a:ext cx="4477831" cy="690679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 name="connsiteX0" fmla="*/ 9 w 14245397"/>
              <a:gd name="connsiteY0" fmla="*/ 0 h 13788348"/>
              <a:gd name="connsiteX1" fmla="*/ 11357818 w 14245397"/>
              <a:gd name="connsiteY1" fmla="*/ 48126 h 13788348"/>
              <a:gd name="connsiteX2" fmla="*/ 14245397 w 14245397"/>
              <a:gd name="connsiteY2" fmla="*/ 13788189 h 13788348"/>
              <a:gd name="connsiteX3" fmla="*/ 5462344 w 14245397"/>
              <a:gd name="connsiteY3" fmla="*/ 12617115 h 13788348"/>
              <a:gd name="connsiteX4" fmla="*/ 9 w 14245397"/>
              <a:gd name="connsiteY4" fmla="*/ 0 h 13788348"/>
              <a:gd name="connsiteX0" fmla="*/ 9 w 14245397"/>
              <a:gd name="connsiteY0" fmla="*/ 0 h 13836315"/>
              <a:gd name="connsiteX1" fmla="*/ 11357818 w 14245397"/>
              <a:gd name="connsiteY1" fmla="*/ 48126 h 13836315"/>
              <a:gd name="connsiteX2" fmla="*/ 14245397 w 14245397"/>
              <a:gd name="connsiteY2" fmla="*/ 13788189 h 13836315"/>
              <a:gd name="connsiteX3" fmla="*/ 5379217 w 14245397"/>
              <a:gd name="connsiteY3" fmla="*/ 13836315 h 13836315"/>
              <a:gd name="connsiteX4" fmla="*/ 9 w 14245397"/>
              <a:gd name="connsiteY4" fmla="*/ 0 h 13836315"/>
              <a:gd name="connsiteX0" fmla="*/ 17 w 14245405"/>
              <a:gd name="connsiteY0" fmla="*/ 0 h 13836315"/>
              <a:gd name="connsiteX1" fmla="*/ 11357826 w 14245405"/>
              <a:gd name="connsiteY1" fmla="*/ 48126 h 13836315"/>
              <a:gd name="connsiteX2" fmla="*/ 14245405 w 14245405"/>
              <a:gd name="connsiteY2" fmla="*/ 13788189 h 13836315"/>
              <a:gd name="connsiteX3" fmla="*/ 5379225 w 14245405"/>
              <a:gd name="connsiteY3" fmla="*/ 13836315 h 13836315"/>
              <a:gd name="connsiteX4" fmla="*/ 17 w 14245405"/>
              <a:gd name="connsiteY4" fmla="*/ 0 h 13836315"/>
              <a:gd name="connsiteX0" fmla="*/ 1277116 w 10036104"/>
              <a:gd name="connsiteY0" fmla="*/ 2030056 h 13788189"/>
              <a:gd name="connsiteX1" fmla="*/ 7148525 w 10036104"/>
              <a:gd name="connsiteY1" fmla="*/ 0 h 13788189"/>
              <a:gd name="connsiteX2" fmla="*/ 10036104 w 10036104"/>
              <a:gd name="connsiteY2" fmla="*/ 13740063 h 13788189"/>
              <a:gd name="connsiteX3" fmla="*/ 1169924 w 10036104"/>
              <a:gd name="connsiteY3" fmla="*/ 13788189 h 13788189"/>
              <a:gd name="connsiteX4" fmla="*/ 1277116 w 10036104"/>
              <a:gd name="connsiteY4" fmla="*/ 2030056 h 13788189"/>
              <a:gd name="connsiteX0" fmla="*/ 1133369 w 10086321"/>
              <a:gd name="connsiteY0" fmla="*/ 7292 h 13788189"/>
              <a:gd name="connsiteX1" fmla="*/ 7198742 w 10086321"/>
              <a:gd name="connsiteY1" fmla="*/ 0 h 13788189"/>
              <a:gd name="connsiteX2" fmla="*/ 10086321 w 10086321"/>
              <a:gd name="connsiteY2" fmla="*/ 13740063 h 13788189"/>
              <a:gd name="connsiteX3" fmla="*/ 1220141 w 10086321"/>
              <a:gd name="connsiteY3" fmla="*/ 13788189 h 13788189"/>
              <a:gd name="connsiteX4" fmla="*/ 1133369 w 10086321"/>
              <a:gd name="connsiteY4" fmla="*/ 7292 h 13788189"/>
              <a:gd name="connsiteX0" fmla="*/ 1487252 w 10440204"/>
              <a:gd name="connsiteY0" fmla="*/ 7292 h 13788189"/>
              <a:gd name="connsiteX1" fmla="*/ 7552625 w 10440204"/>
              <a:gd name="connsiteY1" fmla="*/ 0 h 13788189"/>
              <a:gd name="connsiteX2" fmla="*/ 10440204 w 10440204"/>
              <a:gd name="connsiteY2" fmla="*/ 13740063 h 13788189"/>
              <a:gd name="connsiteX3" fmla="*/ 1574024 w 10440204"/>
              <a:gd name="connsiteY3" fmla="*/ 13788189 h 13788189"/>
              <a:gd name="connsiteX4" fmla="*/ 1487252 w 10440204"/>
              <a:gd name="connsiteY4" fmla="*/ 7292 h 13788189"/>
              <a:gd name="connsiteX0" fmla="*/ 589566 w 9542518"/>
              <a:gd name="connsiteY0" fmla="*/ 7292 h 13788189"/>
              <a:gd name="connsiteX1" fmla="*/ 6654939 w 9542518"/>
              <a:gd name="connsiteY1" fmla="*/ 0 h 13788189"/>
              <a:gd name="connsiteX2" fmla="*/ 9542518 w 9542518"/>
              <a:gd name="connsiteY2" fmla="*/ 13740063 h 13788189"/>
              <a:gd name="connsiteX3" fmla="*/ 676338 w 9542518"/>
              <a:gd name="connsiteY3" fmla="*/ 13788189 h 13788189"/>
              <a:gd name="connsiteX4" fmla="*/ 589566 w 9542518"/>
              <a:gd name="connsiteY4" fmla="*/ 7292 h 13788189"/>
              <a:gd name="connsiteX0" fmla="*/ 0 w 8952952"/>
              <a:gd name="connsiteY0" fmla="*/ 7292 h 13788189"/>
              <a:gd name="connsiteX1" fmla="*/ 6065373 w 8952952"/>
              <a:gd name="connsiteY1" fmla="*/ 0 h 13788189"/>
              <a:gd name="connsiteX2" fmla="*/ 8952952 w 8952952"/>
              <a:gd name="connsiteY2" fmla="*/ 13740063 h 13788189"/>
              <a:gd name="connsiteX3" fmla="*/ 86772 w 8952952"/>
              <a:gd name="connsiteY3" fmla="*/ 13788189 h 13788189"/>
              <a:gd name="connsiteX4" fmla="*/ 0 w 8952952"/>
              <a:gd name="connsiteY4" fmla="*/ 7292 h 13788189"/>
              <a:gd name="connsiteX0" fmla="*/ 0 w 8952952"/>
              <a:gd name="connsiteY0" fmla="*/ 7292 h 13750089"/>
              <a:gd name="connsiteX1" fmla="*/ 6065373 w 8952952"/>
              <a:gd name="connsiteY1" fmla="*/ 0 h 13750089"/>
              <a:gd name="connsiteX2" fmla="*/ 8952952 w 8952952"/>
              <a:gd name="connsiteY2" fmla="*/ 13740063 h 13750089"/>
              <a:gd name="connsiteX3" fmla="*/ 48672 w 8952952"/>
              <a:gd name="connsiteY3" fmla="*/ 13750089 h 13750089"/>
              <a:gd name="connsiteX4" fmla="*/ 0 w 8952952"/>
              <a:gd name="connsiteY4" fmla="*/ 7292 h 13750089"/>
              <a:gd name="connsiteX0" fmla="*/ 2128 w 8955080"/>
              <a:gd name="connsiteY0" fmla="*/ 7292 h 13813589"/>
              <a:gd name="connsiteX1" fmla="*/ 6067501 w 8955080"/>
              <a:gd name="connsiteY1" fmla="*/ 0 h 13813589"/>
              <a:gd name="connsiteX2" fmla="*/ 8955080 w 8955080"/>
              <a:gd name="connsiteY2" fmla="*/ 13740063 h 13813589"/>
              <a:gd name="connsiteX3" fmla="*/ 0 w 8955080"/>
              <a:gd name="connsiteY3" fmla="*/ 13813589 h 13813589"/>
              <a:gd name="connsiteX4" fmla="*/ 2128 w 8955080"/>
              <a:gd name="connsiteY4" fmla="*/ 7292 h 1381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80" h="13813589">
                <a:moveTo>
                  <a:pt x="2128" y="7292"/>
                </a:moveTo>
                <a:lnTo>
                  <a:pt x="6067501" y="0"/>
                </a:lnTo>
                <a:lnTo>
                  <a:pt x="8955080" y="13740063"/>
                </a:lnTo>
                <a:lnTo>
                  <a:pt x="0" y="13813589"/>
                </a:lnTo>
                <a:cubicBezTo>
                  <a:pt x="19141" y="13544094"/>
                  <a:pt x="45514" y="6897740"/>
                  <a:pt x="2128" y="72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sp>
        <p:nvSpPr>
          <p:cNvPr id="10" name="Vrije vorm 9">
            <a:extLst>
              <a:ext uri="{FF2B5EF4-FFF2-40B4-BE49-F238E27FC236}">
                <a16:creationId xmlns:a16="http://schemas.microsoft.com/office/drawing/2014/main" id="{F1CA3B3F-1857-6B45-BDC6-89CC815CC0C6}"/>
              </a:ext>
            </a:extLst>
          </p:cNvPr>
          <p:cNvSpPr/>
          <p:nvPr/>
        </p:nvSpPr>
        <p:spPr>
          <a:xfrm>
            <a:off x="451219" y="1865248"/>
            <a:ext cx="3889836" cy="3361710"/>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chemeClr val="accent3"/>
          </a:solidFill>
          <a:ln w="6095" cap="flat">
            <a:noFill/>
            <a:prstDash val="solid"/>
            <a:miter/>
          </a:ln>
        </p:spPr>
        <p:txBody>
          <a:bodyPr rtlCol="0" anchor="ctr"/>
          <a:lstStyle/>
          <a:p>
            <a:endParaRPr lang="nl-BE" sz="900" dirty="0"/>
          </a:p>
        </p:txBody>
      </p:sp>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10058" y="0"/>
            <a:ext cx="9297837" cy="6858001"/>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 name="connsiteX0" fmla="*/ 0 w 18160970"/>
              <a:gd name="connsiteY0" fmla="*/ 325120 h 13716001"/>
              <a:gd name="connsiteX1" fmla="*/ 18160970 w 18160970"/>
              <a:gd name="connsiteY1" fmla="*/ 0 h 13716001"/>
              <a:gd name="connsiteX2" fmla="*/ 18160970 w 18160970"/>
              <a:gd name="connsiteY2" fmla="*/ 13716000 h 13716001"/>
              <a:gd name="connsiteX3" fmla="*/ 2439542 w 18160970"/>
              <a:gd name="connsiteY3" fmla="*/ 13716001 h 13716001"/>
              <a:gd name="connsiteX4" fmla="*/ 1733312 w 18160970"/>
              <a:gd name="connsiteY4" fmla="*/ 10307293 h 13716001"/>
              <a:gd name="connsiteX5" fmla="*/ 2206663 w 18160970"/>
              <a:gd name="connsiteY5" fmla="*/ 9506642 h 13716001"/>
              <a:gd name="connsiteX6" fmla="*/ 2206941 w 18160970"/>
              <a:gd name="connsiteY6" fmla="*/ 4744278 h 13716001"/>
              <a:gd name="connsiteX7" fmla="*/ 1332297 w 18160970"/>
              <a:gd name="connsiteY7" fmla="*/ 3776869 h 13716001"/>
              <a:gd name="connsiteX8" fmla="*/ 380762 w 18160970"/>
              <a:gd name="connsiteY8" fmla="*/ 3773971 h 13716001"/>
              <a:gd name="connsiteX9" fmla="*/ 0 w 18160970"/>
              <a:gd name="connsiteY9" fmla="*/ 325120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14256 w 18594464"/>
              <a:gd name="connsiteY8" fmla="*/ 3773971 h 13716001"/>
              <a:gd name="connsiteX9" fmla="*/ 0 w 18594464"/>
              <a:gd name="connsiteY9" fmla="*/ 6773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07482 w 18594464"/>
              <a:gd name="connsiteY8" fmla="*/ 3773971 h 13716001"/>
              <a:gd name="connsiteX9" fmla="*/ 0 w 18594464"/>
              <a:gd name="connsiteY9" fmla="*/ 6773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4464" h="13716001">
                <a:moveTo>
                  <a:pt x="0" y="6773"/>
                </a:moveTo>
                <a:lnTo>
                  <a:pt x="18594464" y="0"/>
                </a:lnTo>
                <a:lnTo>
                  <a:pt x="18594464" y="13716000"/>
                </a:lnTo>
                <a:lnTo>
                  <a:pt x="2873036" y="13716001"/>
                </a:lnTo>
                <a:lnTo>
                  <a:pt x="2166806" y="10307293"/>
                </a:lnTo>
                <a:cubicBezTo>
                  <a:pt x="2286933" y="10230679"/>
                  <a:pt x="2636430" y="10039352"/>
                  <a:pt x="2640157" y="9506642"/>
                </a:cubicBezTo>
                <a:cubicBezTo>
                  <a:pt x="2643885" y="9513682"/>
                  <a:pt x="2646463" y="4746740"/>
                  <a:pt x="2640435" y="4744278"/>
                </a:cubicBezTo>
                <a:cubicBezTo>
                  <a:pt x="2637582" y="4052841"/>
                  <a:pt x="2132435" y="3793435"/>
                  <a:pt x="1765791" y="3776869"/>
                </a:cubicBezTo>
                <a:cubicBezTo>
                  <a:pt x="1770208" y="3773556"/>
                  <a:pt x="954666" y="3775213"/>
                  <a:pt x="807482" y="3773971"/>
                </a:cubicBezTo>
                <a:cubicBezTo>
                  <a:pt x="802178" y="3756301"/>
                  <a:pt x="11930" y="-8688"/>
                  <a:pt x="0" y="6773"/>
                </a:cubicBez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a:extLst>
              <a:ext uri="{FF2B5EF4-FFF2-40B4-BE49-F238E27FC236}">
                <a16:creationId xmlns:a16="http://schemas.microsoft.com/office/drawing/2014/main" id="{D80C5295-69F3-1045-A702-CA03E9877E4A}"/>
              </a:ext>
            </a:extLst>
          </p:cNvPr>
          <p:cNvPicPr>
            <a:picLocks noChangeAspect="1"/>
          </p:cNvPicPr>
          <p:nvPr/>
        </p:nvPicPr>
        <p:blipFill>
          <a:blip r:embed="rId2"/>
          <a:stretch>
            <a:fillRect/>
          </a:stretch>
        </p:blipFill>
        <p:spPr>
          <a:xfrm>
            <a:off x="587396" y="549518"/>
            <a:ext cx="846914" cy="658668"/>
          </a:xfrm>
          <a:prstGeom prst="rect">
            <a:avLst/>
          </a:prstGeom>
        </p:spPr>
      </p:pic>
      <p:pic>
        <p:nvPicPr>
          <p:cNvPr id="9" name="Afbeelding 8">
            <a:extLst>
              <a:ext uri="{FF2B5EF4-FFF2-40B4-BE49-F238E27FC236}">
                <a16:creationId xmlns:a16="http://schemas.microsoft.com/office/drawing/2014/main" id="{475F1E09-79C9-F04F-9B3F-C8A447B9A71A}"/>
              </a:ext>
            </a:extLst>
          </p:cNvPr>
          <p:cNvPicPr>
            <a:picLocks noChangeAspect="1"/>
          </p:cNvPicPr>
          <p:nvPr/>
        </p:nvPicPr>
        <p:blipFill>
          <a:blip r:embed="rId3"/>
          <a:stretch>
            <a:fillRect/>
          </a:stretch>
        </p:blipFill>
        <p:spPr>
          <a:xfrm>
            <a:off x="587396" y="5925149"/>
            <a:ext cx="2422662" cy="378079"/>
          </a:xfrm>
          <a:prstGeom prst="rect">
            <a:avLst/>
          </a:prstGeom>
        </p:spPr>
      </p:pic>
    </p:spTree>
    <p:extLst>
      <p:ext uri="{BB962C8B-B14F-4D97-AF65-F5344CB8AC3E}">
        <p14:creationId xmlns:p14="http://schemas.microsoft.com/office/powerpoint/2010/main" val="303966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38D1-59B2-9582-F1BF-A4320EB3EB4C}"/>
              </a:ext>
            </a:extLst>
          </p:cNvPr>
          <p:cNvSpPr>
            <a:spLocks noGrp="1"/>
          </p:cNvSpPr>
          <p:nvPr>
            <p:ph type="title" hasCustomPrompt="1"/>
          </p:nvPr>
        </p:nvSpPr>
        <p:spPr/>
        <p:txBody>
          <a:bodyPr/>
          <a:lstStyle>
            <a:lvl1pPr>
              <a:defRPr>
                <a:latin typeface="+mn-lt"/>
              </a:defRPr>
            </a:lvl1pPr>
          </a:lstStyle>
          <a:p>
            <a:r>
              <a:rPr lang="en-GB" noProof="0" dirty="0"/>
              <a:t>Title</a:t>
            </a:r>
            <a:r>
              <a:rPr lang="en-US" dirty="0"/>
              <a:t> </a:t>
            </a:r>
          </a:p>
        </p:txBody>
      </p:sp>
      <p:sp>
        <p:nvSpPr>
          <p:cNvPr id="5" name="Slide Number Placeholder 4">
            <a:extLst>
              <a:ext uri="{FF2B5EF4-FFF2-40B4-BE49-F238E27FC236}">
                <a16:creationId xmlns:a16="http://schemas.microsoft.com/office/drawing/2014/main" id="{1F6D9CCF-87A6-9044-DACE-E713C4C88ED2}"/>
              </a:ext>
            </a:extLst>
          </p:cNvPr>
          <p:cNvSpPr>
            <a:spLocks noGrp="1"/>
          </p:cNvSpPr>
          <p:nvPr>
            <p:ph type="sldNum" sz="quarter" idx="12"/>
          </p:nvPr>
        </p:nvSpPr>
        <p:spPr/>
        <p:txBody>
          <a:bodyPr/>
          <a:lstStyle/>
          <a:p>
            <a:fld id="{5D1D71FE-EFD3-4FD9-9297-6E817FA05844}" type="slidenum">
              <a:rPr lang="en-US" smtClean="0"/>
              <a:t>‹#›</a:t>
            </a:fld>
            <a:endParaRPr lang="en-US" dirty="0"/>
          </a:p>
        </p:txBody>
      </p:sp>
      <p:sp>
        <p:nvSpPr>
          <p:cNvPr id="3" name="Date Placeholder 3">
            <a:extLst>
              <a:ext uri="{FF2B5EF4-FFF2-40B4-BE49-F238E27FC236}">
                <a16:creationId xmlns:a16="http://schemas.microsoft.com/office/drawing/2014/main" id="{DAC9F682-7804-E4CD-8F83-B00D6F8BEBAB}"/>
              </a:ext>
            </a:extLst>
          </p:cNvPr>
          <p:cNvSpPr>
            <a:spLocks noGrp="1"/>
          </p:cNvSpPr>
          <p:nvPr>
            <p:ph type="dt" sz="half" idx="2"/>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4" name="Footer Placeholder 4">
            <a:extLst>
              <a:ext uri="{FF2B5EF4-FFF2-40B4-BE49-F238E27FC236}">
                <a16:creationId xmlns:a16="http://schemas.microsoft.com/office/drawing/2014/main" id="{0C2B38E5-8E73-6C3A-969D-3933F8475AC9}"/>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137969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1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00E38A07-0EC5-5048-B942-579B2D2F2239}"/>
              </a:ext>
            </a:extLst>
          </p:cNvPr>
          <p:cNvSpPr/>
          <p:nvPr/>
        </p:nvSpPr>
        <p:spPr>
          <a:xfrm>
            <a:off x="-19842" y="-6016"/>
            <a:ext cx="4477831" cy="690679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 name="connsiteX0" fmla="*/ 9 w 14245397"/>
              <a:gd name="connsiteY0" fmla="*/ 0 h 13788348"/>
              <a:gd name="connsiteX1" fmla="*/ 11357818 w 14245397"/>
              <a:gd name="connsiteY1" fmla="*/ 48126 h 13788348"/>
              <a:gd name="connsiteX2" fmla="*/ 14245397 w 14245397"/>
              <a:gd name="connsiteY2" fmla="*/ 13788189 h 13788348"/>
              <a:gd name="connsiteX3" fmla="*/ 5462344 w 14245397"/>
              <a:gd name="connsiteY3" fmla="*/ 12617115 h 13788348"/>
              <a:gd name="connsiteX4" fmla="*/ 9 w 14245397"/>
              <a:gd name="connsiteY4" fmla="*/ 0 h 13788348"/>
              <a:gd name="connsiteX0" fmla="*/ 9 w 14245397"/>
              <a:gd name="connsiteY0" fmla="*/ 0 h 13836315"/>
              <a:gd name="connsiteX1" fmla="*/ 11357818 w 14245397"/>
              <a:gd name="connsiteY1" fmla="*/ 48126 h 13836315"/>
              <a:gd name="connsiteX2" fmla="*/ 14245397 w 14245397"/>
              <a:gd name="connsiteY2" fmla="*/ 13788189 h 13836315"/>
              <a:gd name="connsiteX3" fmla="*/ 5379217 w 14245397"/>
              <a:gd name="connsiteY3" fmla="*/ 13836315 h 13836315"/>
              <a:gd name="connsiteX4" fmla="*/ 9 w 14245397"/>
              <a:gd name="connsiteY4" fmla="*/ 0 h 13836315"/>
              <a:gd name="connsiteX0" fmla="*/ 17 w 14245405"/>
              <a:gd name="connsiteY0" fmla="*/ 0 h 13836315"/>
              <a:gd name="connsiteX1" fmla="*/ 11357826 w 14245405"/>
              <a:gd name="connsiteY1" fmla="*/ 48126 h 13836315"/>
              <a:gd name="connsiteX2" fmla="*/ 14245405 w 14245405"/>
              <a:gd name="connsiteY2" fmla="*/ 13788189 h 13836315"/>
              <a:gd name="connsiteX3" fmla="*/ 5379225 w 14245405"/>
              <a:gd name="connsiteY3" fmla="*/ 13836315 h 13836315"/>
              <a:gd name="connsiteX4" fmla="*/ 17 w 14245405"/>
              <a:gd name="connsiteY4" fmla="*/ 0 h 13836315"/>
              <a:gd name="connsiteX0" fmla="*/ 1277116 w 10036104"/>
              <a:gd name="connsiteY0" fmla="*/ 2030056 h 13788189"/>
              <a:gd name="connsiteX1" fmla="*/ 7148525 w 10036104"/>
              <a:gd name="connsiteY1" fmla="*/ 0 h 13788189"/>
              <a:gd name="connsiteX2" fmla="*/ 10036104 w 10036104"/>
              <a:gd name="connsiteY2" fmla="*/ 13740063 h 13788189"/>
              <a:gd name="connsiteX3" fmla="*/ 1169924 w 10036104"/>
              <a:gd name="connsiteY3" fmla="*/ 13788189 h 13788189"/>
              <a:gd name="connsiteX4" fmla="*/ 1277116 w 10036104"/>
              <a:gd name="connsiteY4" fmla="*/ 2030056 h 13788189"/>
              <a:gd name="connsiteX0" fmla="*/ 1133369 w 10086321"/>
              <a:gd name="connsiteY0" fmla="*/ 7292 h 13788189"/>
              <a:gd name="connsiteX1" fmla="*/ 7198742 w 10086321"/>
              <a:gd name="connsiteY1" fmla="*/ 0 h 13788189"/>
              <a:gd name="connsiteX2" fmla="*/ 10086321 w 10086321"/>
              <a:gd name="connsiteY2" fmla="*/ 13740063 h 13788189"/>
              <a:gd name="connsiteX3" fmla="*/ 1220141 w 10086321"/>
              <a:gd name="connsiteY3" fmla="*/ 13788189 h 13788189"/>
              <a:gd name="connsiteX4" fmla="*/ 1133369 w 10086321"/>
              <a:gd name="connsiteY4" fmla="*/ 7292 h 13788189"/>
              <a:gd name="connsiteX0" fmla="*/ 1487252 w 10440204"/>
              <a:gd name="connsiteY0" fmla="*/ 7292 h 13788189"/>
              <a:gd name="connsiteX1" fmla="*/ 7552625 w 10440204"/>
              <a:gd name="connsiteY1" fmla="*/ 0 h 13788189"/>
              <a:gd name="connsiteX2" fmla="*/ 10440204 w 10440204"/>
              <a:gd name="connsiteY2" fmla="*/ 13740063 h 13788189"/>
              <a:gd name="connsiteX3" fmla="*/ 1574024 w 10440204"/>
              <a:gd name="connsiteY3" fmla="*/ 13788189 h 13788189"/>
              <a:gd name="connsiteX4" fmla="*/ 1487252 w 10440204"/>
              <a:gd name="connsiteY4" fmla="*/ 7292 h 13788189"/>
              <a:gd name="connsiteX0" fmla="*/ 589566 w 9542518"/>
              <a:gd name="connsiteY0" fmla="*/ 7292 h 13788189"/>
              <a:gd name="connsiteX1" fmla="*/ 6654939 w 9542518"/>
              <a:gd name="connsiteY1" fmla="*/ 0 h 13788189"/>
              <a:gd name="connsiteX2" fmla="*/ 9542518 w 9542518"/>
              <a:gd name="connsiteY2" fmla="*/ 13740063 h 13788189"/>
              <a:gd name="connsiteX3" fmla="*/ 676338 w 9542518"/>
              <a:gd name="connsiteY3" fmla="*/ 13788189 h 13788189"/>
              <a:gd name="connsiteX4" fmla="*/ 589566 w 9542518"/>
              <a:gd name="connsiteY4" fmla="*/ 7292 h 13788189"/>
              <a:gd name="connsiteX0" fmla="*/ 0 w 8952952"/>
              <a:gd name="connsiteY0" fmla="*/ 7292 h 13788189"/>
              <a:gd name="connsiteX1" fmla="*/ 6065373 w 8952952"/>
              <a:gd name="connsiteY1" fmla="*/ 0 h 13788189"/>
              <a:gd name="connsiteX2" fmla="*/ 8952952 w 8952952"/>
              <a:gd name="connsiteY2" fmla="*/ 13740063 h 13788189"/>
              <a:gd name="connsiteX3" fmla="*/ 86772 w 8952952"/>
              <a:gd name="connsiteY3" fmla="*/ 13788189 h 13788189"/>
              <a:gd name="connsiteX4" fmla="*/ 0 w 8952952"/>
              <a:gd name="connsiteY4" fmla="*/ 7292 h 13788189"/>
              <a:gd name="connsiteX0" fmla="*/ 0 w 8952952"/>
              <a:gd name="connsiteY0" fmla="*/ 7292 h 13750089"/>
              <a:gd name="connsiteX1" fmla="*/ 6065373 w 8952952"/>
              <a:gd name="connsiteY1" fmla="*/ 0 h 13750089"/>
              <a:gd name="connsiteX2" fmla="*/ 8952952 w 8952952"/>
              <a:gd name="connsiteY2" fmla="*/ 13740063 h 13750089"/>
              <a:gd name="connsiteX3" fmla="*/ 48672 w 8952952"/>
              <a:gd name="connsiteY3" fmla="*/ 13750089 h 13750089"/>
              <a:gd name="connsiteX4" fmla="*/ 0 w 8952952"/>
              <a:gd name="connsiteY4" fmla="*/ 7292 h 13750089"/>
              <a:gd name="connsiteX0" fmla="*/ 2128 w 8955080"/>
              <a:gd name="connsiteY0" fmla="*/ 7292 h 13813589"/>
              <a:gd name="connsiteX1" fmla="*/ 6067501 w 8955080"/>
              <a:gd name="connsiteY1" fmla="*/ 0 h 13813589"/>
              <a:gd name="connsiteX2" fmla="*/ 8955080 w 8955080"/>
              <a:gd name="connsiteY2" fmla="*/ 13740063 h 13813589"/>
              <a:gd name="connsiteX3" fmla="*/ 0 w 8955080"/>
              <a:gd name="connsiteY3" fmla="*/ 13813589 h 13813589"/>
              <a:gd name="connsiteX4" fmla="*/ 2128 w 8955080"/>
              <a:gd name="connsiteY4" fmla="*/ 7292 h 1381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80" h="13813589">
                <a:moveTo>
                  <a:pt x="2128" y="7292"/>
                </a:moveTo>
                <a:lnTo>
                  <a:pt x="6067501" y="0"/>
                </a:lnTo>
                <a:lnTo>
                  <a:pt x="8955080" y="13740063"/>
                </a:lnTo>
                <a:lnTo>
                  <a:pt x="0" y="13813589"/>
                </a:lnTo>
                <a:cubicBezTo>
                  <a:pt x="19141" y="13544094"/>
                  <a:pt x="45514" y="6897740"/>
                  <a:pt x="2128" y="72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sp>
        <p:nvSpPr>
          <p:cNvPr id="10" name="Vrije vorm 9">
            <a:extLst>
              <a:ext uri="{FF2B5EF4-FFF2-40B4-BE49-F238E27FC236}">
                <a16:creationId xmlns:a16="http://schemas.microsoft.com/office/drawing/2014/main" id="{F1CA3B3F-1857-6B45-BDC6-89CC815CC0C6}"/>
              </a:ext>
            </a:extLst>
          </p:cNvPr>
          <p:cNvSpPr/>
          <p:nvPr/>
        </p:nvSpPr>
        <p:spPr>
          <a:xfrm>
            <a:off x="451219" y="1865248"/>
            <a:ext cx="3889836" cy="3361710"/>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chemeClr val="accent1"/>
          </a:solidFill>
          <a:ln w="6095" cap="flat">
            <a:noFill/>
            <a:prstDash val="solid"/>
            <a:miter/>
          </a:ln>
        </p:spPr>
        <p:txBody>
          <a:bodyPr rtlCol="0" anchor="ctr"/>
          <a:lstStyle/>
          <a:p>
            <a:endParaRPr lang="nl-BE" sz="900" dirty="0"/>
          </a:p>
        </p:txBody>
      </p:sp>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10058" y="0"/>
            <a:ext cx="9297837" cy="6858001"/>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 name="connsiteX0" fmla="*/ 0 w 18160970"/>
              <a:gd name="connsiteY0" fmla="*/ 325120 h 13716001"/>
              <a:gd name="connsiteX1" fmla="*/ 18160970 w 18160970"/>
              <a:gd name="connsiteY1" fmla="*/ 0 h 13716001"/>
              <a:gd name="connsiteX2" fmla="*/ 18160970 w 18160970"/>
              <a:gd name="connsiteY2" fmla="*/ 13716000 h 13716001"/>
              <a:gd name="connsiteX3" fmla="*/ 2439542 w 18160970"/>
              <a:gd name="connsiteY3" fmla="*/ 13716001 h 13716001"/>
              <a:gd name="connsiteX4" fmla="*/ 1733312 w 18160970"/>
              <a:gd name="connsiteY4" fmla="*/ 10307293 h 13716001"/>
              <a:gd name="connsiteX5" fmla="*/ 2206663 w 18160970"/>
              <a:gd name="connsiteY5" fmla="*/ 9506642 h 13716001"/>
              <a:gd name="connsiteX6" fmla="*/ 2206941 w 18160970"/>
              <a:gd name="connsiteY6" fmla="*/ 4744278 h 13716001"/>
              <a:gd name="connsiteX7" fmla="*/ 1332297 w 18160970"/>
              <a:gd name="connsiteY7" fmla="*/ 3776869 h 13716001"/>
              <a:gd name="connsiteX8" fmla="*/ 380762 w 18160970"/>
              <a:gd name="connsiteY8" fmla="*/ 3773971 h 13716001"/>
              <a:gd name="connsiteX9" fmla="*/ 0 w 18160970"/>
              <a:gd name="connsiteY9" fmla="*/ 325120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14256 w 18594464"/>
              <a:gd name="connsiteY8" fmla="*/ 3773971 h 13716001"/>
              <a:gd name="connsiteX9" fmla="*/ 0 w 18594464"/>
              <a:gd name="connsiteY9" fmla="*/ 6773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07482 w 18594464"/>
              <a:gd name="connsiteY8" fmla="*/ 3773971 h 13716001"/>
              <a:gd name="connsiteX9" fmla="*/ 0 w 18594464"/>
              <a:gd name="connsiteY9" fmla="*/ 6773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4464" h="13716001">
                <a:moveTo>
                  <a:pt x="0" y="6773"/>
                </a:moveTo>
                <a:lnTo>
                  <a:pt x="18594464" y="0"/>
                </a:lnTo>
                <a:lnTo>
                  <a:pt x="18594464" y="13716000"/>
                </a:lnTo>
                <a:lnTo>
                  <a:pt x="2873036" y="13716001"/>
                </a:lnTo>
                <a:lnTo>
                  <a:pt x="2166806" y="10307293"/>
                </a:lnTo>
                <a:cubicBezTo>
                  <a:pt x="2286933" y="10230679"/>
                  <a:pt x="2636430" y="10039352"/>
                  <a:pt x="2640157" y="9506642"/>
                </a:cubicBezTo>
                <a:cubicBezTo>
                  <a:pt x="2643885" y="9513682"/>
                  <a:pt x="2646463" y="4746740"/>
                  <a:pt x="2640435" y="4744278"/>
                </a:cubicBezTo>
                <a:cubicBezTo>
                  <a:pt x="2637582" y="4052841"/>
                  <a:pt x="2132435" y="3793435"/>
                  <a:pt x="1765791" y="3776869"/>
                </a:cubicBezTo>
                <a:cubicBezTo>
                  <a:pt x="1770208" y="3773556"/>
                  <a:pt x="954666" y="3775213"/>
                  <a:pt x="807482" y="3773971"/>
                </a:cubicBezTo>
                <a:cubicBezTo>
                  <a:pt x="802178" y="3756301"/>
                  <a:pt x="11930" y="-8688"/>
                  <a:pt x="0" y="6773"/>
                </a:cubicBez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a:extLst>
              <a:ext uri="{FF2B5EF4-FFF2-40B4-BE49-F238E27FC236}">
                <a16:creationId xmlns:a16="http://schemas.microsoft.com/office/drawing/2014/main" id="{D80C5295-69F3-1045-A702-CA03E9877E4A}"/>
              </a:ext>
            </a:extLst>
          </p:cNvPr>
          <p:cNvPicPr>
            <a:picLocks noChangeAspect="1"/>
          </p:cNvPicPr>
          <p:nvPr/>
        </p:nvPicPr>
        <p:blipFill>
          <a:blip r:embed="rId2"/>
          <a:stretch>
            <a:fillRect/>
          </a:stretch>
        </p:blipFill>
        <p:spPr>
          <a:xfrm>
            <a:off x="587396" y="549518"/>
            <a:ext cx="846914" cy="658668"/>
          </a:xfrm>
          <a:prstGeom prst="rect">
            <a:avLst/>
          </a:prstGeom>
        </p:spPr>
      </p:pic>
      <p:pic>
        <p:nvPicPr>
          <p:cNvPr id="9" name="Afbeelding 8">
            <a:extLst>
              <a:ext uri="{FF2B5EF4-FFF2-40B4-BE49-F238E27FC236}">
                <a16:creationId xmlns:a16="http://schemas.microsoft.com/office/drawing/2014/main" id="{475F1E09-79C9-F04F-9B3F-C8A447B9A71A}"/>
              </a:ext>
            </a:extLst>
          </p:cNvPr>
          <p:cNvPicPr>
            <a:picLocks noChangeAspect="1"/>
          </p:cNvPicPr>
          <p:nvPr/>
        </p:nvPicPr>
        <p:blipFill>
          <a:blip r:embed="rId3"/>
          <a:stretch>
            <a:fillRect/>
          </a:stretch>
        </p:blipFill>
        <p:spPr>
          <a:xfrm>
            <a:off x="587396" y="5925149"/>
            <a:ext cx="2422662" cy="378079"/>
          </a:xfrm>
          <a:prstGeom prst="rect">
            <a:avLst/>
          </a:prstGeom>
        </p:spPr>
      </p:pic>
    </p:spTree>
    <p:extLst>
      <p:ext uri="{BB962C8B-B14F-4D97-AF65-F5344CB8AC3E}">
        <p14:creationId xmlns:p14="http://schemas.microsoft.com/office/powerpoint/2010/main" val="2109118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2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00E38A07-0EC5-5048-B942-579B2D2F2239}"/>
              </a:ext>
            </a:extLst>
          </p:cNvPr>
          <p:cNvSpPr/>
          <p:nvPr/>
        </p:nvSpPr>
        <p:spPr>
          <a:xfrm>
            <a:off x="-19842" y="-6016"/>
            <a:ext cx="4477831" cy="690679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 name="connsiteX0" fmla="*/ 9 w 14245397"/>
              <a:gd name="connsiteY0" fmla="*/ 0 h 13788348"/>
              <a:gd name="connsiteX1" fmla="*/ 11357818 w 14245397"/>
              <a:gd name="connsiteY1" fmla="*/ 48126 h 13788348"/>
              <a:gd name="connsiteX2" fmla="*/ 14245397 w 14245397"/>
              <a:gd name="connsiteY2" fmla="*/ 13788189 h 13788348"/>
              <a:gd name="connsiteX3" fmla="*/ 5462344 w 14245397"/>
              <a:gd name="connsiteY3" fmla="*/ 12617115 h 13788348"/>
              <a:gd name="connsiteX4" fmla="*/ 9 w 14245397"/>
              <a:gd name="connsiteY4" fmla="*/ 0 h 13788348"/>
              <a:gd name="connsiteX0" fmla="*/ 9 w 14245397"/>
              <a:gd name="connsiteY0" fmla="*/ 0 h 13836315"/>
              <a:gd name="connsiteX1" fmla="*/ 11357818 w 14245397"/>
              <a:gd name="connsiteY1" fmla="*/ 48126 h 13836315"/>
              <a:gd name="connsiteX2" fmla="*/ 14245397 w 14245397"/>
              <a:gd name="connsiteY2" fmla="*/ 13788189 h 13836315"/>
              <a:gd name="connsiteX3" fmla="*/ 5379217 w 14245397"/>
              <a:gd name="connsiteY3" fmla="*/ 13836315 h 13836315"/>
              <a:gd name="connsiteX4" fmla="*/ 9 w 14245397"/>
              <a:gd name="connsiteY4" fmla="*/ 0 h 13836315"/>
              <a:gd name="connsiteX0" fmla="*/ 17 w 14245405"/>
              <a:gd name="connsiteY0" fmla="*/ 0 h 13836315"/>
              <a:gd name="connsiteX1" fmla="*/ 11357826 w 14245405"/>
              <a:gd name="connsiteY1" fmla="*/ 48126 h 13836315"/>
              <a:gd name="connsiteX2" fmla="*/ 14245405 w 14245405"/>
              <a:gd name="connsiteY2" fmla="*/ 13788189 h 13836315"/>
              <a:gd name="connsiteX3" fmla="*/ 5379225 w 14245405"/>
              <a:gd name="connsiteY3" fmla="*/ 13836315 h 13836315"/>
              <a:gd name="connsiteX4" fmla="*/ 17 w 14245405"/>
              <a:gd name="connsiteY4" fmla="*/ 0 h 13836315"/>
              <a:gd name="connsiteX0" fmla="*/ 1277116 w 10036104"/>
              <a:gd name="connsiteY0" fmla="*/ 2030056 h 13788189"/>
              <a:gd name="connsiteX1" fmla="*/ 7148525 w 10036104"/>
              <a:gd name="connsiteY1" fmla="*/ 0 h 13788189"/>
              <a:gd name="connsiteX2" fmla="*/ 10036104 w 10036104"/>
              <a:gd name="connsiteY2" fmla="*/ 13740063 h 13788189"/>
              <a:gd name="connsiteX3" fmla="*/ 1169924 w 10036104"/>
              <a:gd name="connsiteY3" fmla="*/ 13788189 h 13788189"/>
              <a:gd name="connsiteX4" fmla="*/ 1277116 w 10036104"/>
              <a:gd name="connsiteY4" fmla="*/ 2030056 h 13788189"/>
              <a:gd name="connsiteX0" fmla="*/ 1133369 w 10086321"/>
              <a:gd name="connsiteY0" fmla="*/ 7292 h 13788189"/>
              <a:gd name="connsiteX1" fmla="*/ 7198742 w 10086321"/>
              <a:gd name="connsiteY1" fmla="*/ 0 h 13788189"/>
              <a:gd name="connsiteX2" fmla="*/ 10086321 w 10086321"/>
              <a:gd name="connsiteY2" fmla="*/ 13740063 h 13788189"/>
              <a:gd name="connsiteX3" fmla="*/ 1220141 w 10086321"/>
              <a:gd name="connsiteY3" fmla="*/ 13788189 h 13788189"/>
              <a:gd name="connsiteX4" fmla="*/ 1133369 w 10086321"/>
              <a:gd name="connsiteY4" fmla="*/ 7292 h 13788189"/>
              <a:gd name="connsiteX0" fmla="*/ 1487252 w 10440204"/>
              <a:gd name="connsiteY0" fmla="*/ 7292 h 13788189"/>
              <a:gd name="connsiteX1" fmla="*/ 7552625 w 10440204"/>
              <a:gd name="connsiteY1" fmla="*/ 0 h 13788189"/>
              <a:gd name="connsiteX2" fmla="*/ 10440204 w 10440204"/>
              <a:gd name="connsiteY2" fmla="*/ 13740063 h 13788189"/>
              <a:gd name="connsiteX3" fmla="*/ 1574024 w 10440204"/>
              <a:gd name="connsiteY3" fmla="*/ 13788189 h 13788189"/>
              <a:gd name="connsiteX4" fmla="*/ 1487252 w 10440204"/>
              <a:gd name="connsiteY4" fmla="*/ 7292 h 13788189"/>
              <a:gd name="connsiteX0" fmla="*/ 589566 w 9542518"/>
              <a:gd name="connsiteY0" fmla="*/ 7292 h 13788189"/>
              <a:gd name="connsiteX1" fmla="*/ 6654939 w 9542518"/>
              <a:gd name="connsiteY1" fmla="*/ 0 h 13788189"/>
              <a:gd name="connsiteX2" fmla="*/ 9542518 w 9542518"/>
              <a:gd name="connsiteY2" fmla="*/ 13740063 h 13788189"/>
              <a:gd name="connsiteX3" fmla="*/ 676338 w 9542518"/>
              <a:gd name="connsiteY3" fmla="*/ 13788189 h 13788189"/>
              <a:gd name="connsiteX4" fmla="*/ 589566 w 9542518"/>
              <a:gd name="connsiteY4" fmla="*/ 7292 h 13788189"/>
              <a:gd name="connsiteX0" fmla="*/ 0 w 8952952"/>
              <a:gd name="connsiteY0" fmla="*/ 7292 h 13788189"/>
              <a:gd name="connsiteX1" fmla="*/ 6065373 w 8952952"/>
              <a:gd name="connsiteY1" fmla="*/ 0 h 13788189"/>
              <a:gd name="connsiteX2" fmla="*/ 8952952 w 8952952"/>
              <a:gd name="connsiteY2" fmla="*/ 13740063 h 13788189"/>
              <a:gd name="connsiteX3" fmla="*/ 86772 w 8952952"/>
              <a:gd name="connsiteY3" fmla="*/ 13788189 h 13788189"/>
              <a:gd name="connsiteX4" fmla="*/ 0 w 8952952"/>
              <a:gd name="connsiteY4" fmla="*/ 7292 h 13788189"/>
              <a:gd name="connsiteX0" fmla="*/ 0 w 8952952"/>
              <a:gd name="connsiteY0" fmla="*/ 7292 h 13750089"/>
              <a:gd name="connsiteX1" fmla="*/ 6065373 w 8952952"/>
              <a:gd name="connsiteY1" fmla="*/ 0 h 13750089"/>
              <a:gd name="connsiteX2" fmla="*/ 8952952 w 8952952"/>
              <a:gd name="connsiteY2" fmla="*/ 13740063 h 13750089"/>
              <a:gd name="connsiteX3" fmla="*/ 48672 w 8952952"/>
              <a:gd name="connsiteY3" fmla="*/ 13750089 h 13750089"/>
              <a:gd name="connsiteX4" fmla="*/ 0 w 8952952"/>
              <a:gd name="connsiteY4" fmla="*/ 7292 h 13750089"/>
              <a:gd name="connsiteX0" fmla="*/ 2128 w 8955080"/>
              <a:gd name="connsiteY0" fmla="*/ 7292 h 13813589"/>
              <a:gd name="connsiteX1" fmla="*/ 6067501 w 8955080"/>
              <a:gd name="connsiteY1" fmla="*/ 0 h 13813589"/>
              <a:gd name="connsiteX2" fmla="*/ 8955080 w 8955080"/>
              <a:gd name="connsiteY2" fmla="*/ 13740063 h 13813589"/>
              <a:gd name="connsiteX3" fmla="*/ 0 w 8955080"/>
              <a:gd name="connsiteY3" fmla="*/ 13813589 h 13813589"/>
              <a:gd name="connsiteX4" fmla="*/ 2128 w 8955080"/>
              <a:gd name="connsiteY4" fmla="*/ 7292 h 1381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80" h="13813589">
                <a:moveTo>
                  <a:pt x="2128" y="7292"/>
                </a:moveTo>
                <a:lnTo>
                  <a:pt x="6067501" y="0"/>
                </a:lnTo>
                <a:lnTo>
                  <a:pt x="8955080" y="13740063"/>
                </a:lnTo>
                <a:lnTo>
                  <a:pt x="0" y="13813589"/>
                </a:lnTo>
                <a:cubicBezTo>
                  <a:pt x="19141" y="13544094"/>
                  <a:pt x="45514" y="6897740"/>
                  <a:pt x="2128" y="729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sp>
        <p:nvSpPr>
          <p:cNvPr id="10" name="Vrije vorm 9">
            <a:extLst>
              <a:ext uri="{FF2B5EF4-FFF2-40B4-BE49-F238E27FC236}">
                <a16:creationId xmlns:a16="http://schemas.microsoft.com/office/drawing/2014/main" id="{F1CA3B3F-1857-6B45-BDC6-89CC815CC0C6}"/>
              </a:ext>
            </a:extLst>
          </p:cNvPr>
          <p:cNvSpPr/>
          <p:nvPr/>
        </p:nvSpPr>
        <p:spPr>
          <a:xfrm>
            <a:off x="451219" y="1865248"/>
            <a:ext cx="3889836" cy="3361710"/>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sz="900" dirty="0"/>
          </a:p>
        </p:txBody>
      </p:sp>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10058" y="0"/>
            <a:ext cx="9297837" cy="6858001"/>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 name="connsiteX0" fmla="*/ 0 w 18160970"/>
              <a:gd name="connsiteY0" fmla="*/ 325120 h 13716001"/>
              <a:gd name="connsiteX1" fmla="*/ 18160970 w 18160970"/>
              <a:gd name="connsiteY1" fmla="*/ 0 h 13716001"/>
              <a:gd name="connsiteX2" fmla="*/ 18160970 w 18160970"/>
              <a:gd name="connsiteY2" fmla="*/ 13716000 h 13716001"/>
              <a:gd name="connsiteX3" fmla="*/ 2439542 w 18160970"/>
              <a:gd name="connsiteY3" fmla="*/ 13716001 h 13716001"/>
              <a:gd name="connsiteX4" fmla="*/ 1733312 w 18160970"/>
              <a:gd name="connsiteY4" fmla="*/ 10307293 h 13716001"/>
              <a:gd name="connsiteX5" fmla="*/ 2206663 w 18160970"/>
              <a:gd name="connsiteY5" fmla="*/ 9506642 h 13716001"/>
              <a:gd name="connsiteX6" fmla="*/ 2206941 w 18160970"/>
              <a:gd name="connsiteY6" fmla="*/ 4744278 h 13716001"/>
              <a:gd name="connsiteX7" fmla="*/ 1332297 w 18160970"/>
              <a:gd name="connsiteY7" fmla="*/ 3776869 h 13716001"/>
              <a:gd name="connsiteX8" fmla="*/ 380762 w 18160970"/>
              <a:gd name="connsiteY8" fmla="*/ 3773971 h 13716001"/>
              <a:gd name="connsiteX9" fmla="*/ 0 w 18160970"/>
              <a:gd name="connsiteY9" fmla="*/ 325120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14256 w 18594464"/>
              <a:gd name="connsiteY8" fmla="*/ 3773971 h 13716001"/>
              <a:gd name="connsiteX9" fmla="*/ 0 w 18594464"/>
              <a:gd name="connsiteY9" fmla="*/ 6773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07482 w 18594464"/>
              <a:gd name="connsiteY8" fmla="*/ 3773971 h 13716001"/>
              <a:gd name="connsiteX9" fmla="*/ 0 w 18594464"/>
              <a:gd name="connsiteY9" fmla="*/ 6773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4464" h="13716001">
                <a:moveTo>
                  <a:pt x="0" y="6773"/>
                </a:moveTo>
                <a:lnTo>
                  <a:pt x="18594464" y="0"/>
                </a:lnTo>
                <a:lnTo>
                  <a:pt x="18594464" y="13716000"/>
                </a:lnTo>
                <a:lnTo>
                  <a:pt x="2873036" y="13716001"/>
                </a:lnTo>
                <a:lnTo>
                  <a:pt x="2166806" y="10307293"/>
                </a:lnTo>
                <a:cubicBezTo>
                  <a:pt x="2286933" y="10230679"/>
                  <a:pt x="2636430" y="10039352"/>
                  <a:pt x="2640157" y="9506642"/>
                </a:cubicBezTo>
                <a:cubicBezTo>
                  <a:pt x="2643885" y="9513682"/>
                  <a:pt x="2646463" y="4746740"/>
                  <a:pt x="2640435" y="4744278"/>
                </a:cubicBezTo>
                <a:cubicBezTo>
                  <a:pt x="2637582" y="4052841"/>
                  <a:pt x="2132435" y="3793435"/>
                  <a:pt x="1765791" y="3776869"/>
                </a:cubicBezTo>
                <a:cubicBezTo>
                  <a:pt x="1770208" y="3773556"/>
                  <a:pt x="954666" y="3775213"/>
                  <a:pt x="807482" y="3773971"/>
                </a:cubicBezTo>
                <a:cubicBezTo>
                  <a:pt x="802178" y="3756301"/>
                  <a:pt x="11930" y="-8688"/>
                  <a:pt x="0" y="6773"/>
                </a:cubicBez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a:extLst>
              <a:ext uri="{FF2B5EF4-FFF2-40B4-BE49-F238E27FC236}">
                <a16:creationId xmlns:a16="http://schemas.microsoft.com/office/drawing/2014/main" id="{D80C5295-69F3-1045-A702-CA03E9877E4A}"/>
              </a:ext>
            </a:extLst>
          </p:cNvPr>
          <p:cNvPicPr>
            <a:picLocks noChangeAspect="1"/>
          </p:cNvPicPr>
          <p:nvPr/>
        </p:nvPicPr>
        <p:blipFill>
          <a:blip r:embed="rId2"/>
          <a:stretch>
            <a:fillRect/>
          </a:stretch>
        </p:blipFill>
        <p:spPr>
          <a:xfrm>
            <a:off x="587396" y="549518"/>
            <a:ext cx="846914" cy="658668"/>
          </a:xfrm>
          <a:prstGeom prst="rect">
            <a:avLst/>
          </a:prstGeom>
        </p:spPr>
      </p:pic>
      <p:pic>
        <p:nvPicPr>
          <p:cNvPr id="9" name="Afbeelding 8">
            <a:extLst>
              <a:ext uri="{FF2B5EF4-FFF2-40B4-BE49-F238E27FC236}">
                <a16:creationId xmlns:a16="http://schemas.microsoft.com/office/drawing/2014/main" id="{475F1E09-79C9-F04F-9B3F-C8A447B9A71A}"/>
              </a:ext>
            </a:extLst>
          </p:cNvPr>
          <p:cNvPicPr>
            <a:picLocks noChangeAspect="1"/>
          </p:cNvPicPr>
          <p:nvPr/>
        </p:nvPicPr>
        <p:blipFill>
          <a:blip r:embed="rId3"/>
          <a:stretch>
            <a:fillRect/>
          </a:stretch>
        </p:blipFill>
        <p:spPr>
          <a:xfrm>
            <a:off x="587396" y="5925149"/>
            <a:ext cx="2422662" cy="378079"/>
          </a:xfrm>
          <a:prstGeom prst="rect">
            <a:avLst/>
          </a:prstGeom>
        </p:spPr>
      </p:pic>
    </p:spTree>
    <p:extLst>
      <p:ext uri="{BB962C8B-B14F-4D97-AF65-F5344CB8AC3E}">
        <p14:creationId xmlns:p14="http://schemas.microsoft.com/office/powerpoint/2010/main" val="1562815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565" y="0"/>
            <a:ext cx="12193566" cy="6858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8" name="Afbeelding 7">
            <a:extLst>
              <a:ext uri="{FF2B5EF4-FFF2-40B4-BE49-F238E27FC236}">
                <a16:creationId xmlns:a16="http://schemas.microsoft.com/office/drawing/2014/main" id="{DC8DA3FB-95E3-4F43-B749-0CA28C214B5C}"/>
              </a:ext>
            </a:extLst>
          </p:cNvPr>
          <p:cNvPicPr>
            <a:picLocks noChangeAspect="1"/>
          </p:cNvPicPr>
          <p:nvPr/>
        </p:nvPicPr>
        <p:blipFill>
          <a:blip r:embed="rId2"/>
          <a:stretch>
            <a:fillRect/>
          </a:stretch>
        </p:blipFill>
        <p:spPr>
          <a:xfrm>
            <a:off x="0" y="5838337"/>
            <a:ext cx="3143002" cy="1019663"/>
          </a:xfrm>
          <a:prstGeom prst="rect">
            <a:avLst/>
          </a:prstGeom>
        </p:spPr>
      </p:pic>
    </p:spTree>
    <p:extLst>
      <p:ext uri="{BB962C8B-B14F-4D97-AF65-F5344CB8AC3E}">
        <p14:creationId xmlns:p14="http://schemas.microsoft.com/office/powerpoint/2010/main" val="2502325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7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565" y="0"/>
            <a:ext cx="12193566" cy="6858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4" name="Afbeelding 3">
            <a:extLst>
              <a:ext uri="{FF2B5EF4-FFF2-40B4-BE49-F238E27FC236}">
                <a16:creationId xmlns:a16="http://schemas.microsoft.com/office/drawing/2014/main" id="{A14A1973-3806-A142-998E-9C794CC2019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2926263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3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565" y="0"/>
            <a:ext cx="12193566" cy="6858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4" name="Afbeelding 3">
            <a:extLst>
              <a:ext uri="{FF2B5EF4-FFF2-40B4-BE49-F238E27FC236}">
                <a16:creationId xmlns:a16="http://schemas.microsoft.com/office/drawing/2014/main" id="{A14A1973-3806-A142-998E-9C794CC2019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5841488"/>
            <a:ext cx="3143002" cy="1016513"/>
          </a:xfrm>
          <a:prstGeom prst="rect">
            <a:avLst/>
          </a:prstGeom>
        </p:spPr>
      </p:pic>
      <p:pic>
        <p:nvPicPr>
          <p:cNvPr id="5" name="Afbeelding 4">
            <a:extLst>
              <a:ext uri="{FF2B5EF4-FFF2-40B4-BE49-F238E27FC236}">
                <a16:creationId xmlns:a16="http://schemas.microsoft.com/office/drawing/2014/main" id="{4524FA1E-B124-4CBF-AFFA-41D9DA1BAB6C}"/>
              </a:ext>
            </a:extLst>
          </p:cNvPr>
          <p:cNvPicPr>
            <a:picLocks noChangeAspect="1"/>
          </p:cNvPicPr>
          <p:nvPr userDrawn="1"/>
        </p:nvPicPr>
        <p:blipFill>
          <a:blip r:embed="rId4"/>
          <a:stretch>
            <a:fillRect/>
          </a:stretch>
        </p:blipFill>
        <p:spPr>
          <a:xfrm>
            <a:off x="360170" y="6160704"/>
            <a:ext cx="2422662" cy="378079"/>
          </a:xfrm>
          <a:prstGeom prst="rect">
            <a:avLst/>
          </a:prstGeom>
        </p:spPr>
      </p:pic>
    </p:spTree>
    <p:extLst>
      <p:ext uri="{BB962C8B-B14F-4D97-AF65-F5344CB8AC3E}">
        <p14:creationId xmlns:p14="http://schemas.microsoft.com/office/powerpoint/2010/main" val="1467103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8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565" y="0"/>
            <a:ext cx="12193566" cy="6858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5" name="Afbeelding 4">
            <a:extLst>
              <a:ext uri="{FF2B5EF4-FFF2-40B4-BE49-F238E27FC236}">
                <a16:creationId xmlns:a16="http://schemas.microsoft.com/office/drawing/2014/main" id="{862911A3-BFE6-3048-89AF-A7479E74F762}"/>
              </a:ext>
            </a:extLst>
          </p:cNvPr>
          <p:cNvPicPr>
            <a:picLocks noChangeAspect="1"/>
          </p:cNvPicPr>
          <p:nvPr/>
        </p:nvPicPr>
        <p:blipFill>
          <a:blip r:embed="rId2"/>
          <a:stretch>
            <a:fillRect/>
          </a:stretch>
        </p:blipFill>
        <p:spPr>
          <a:xfrm>
            <a:off x="0" y="5838337"/>
            <a:ext cx="3142998" cy="1019662"/>
          </a:xfrm>
          <a:prstGeom prst="rect">
            <a:avLst/>
          </a:prstGeom>
        </p:spPr>
      </p:pic>
    </p:spTree>
    <p:extLst>
      <p:ext uri="{BB962C8B-B14F-4D97-AF65-F5344CB8AC3E}">
        <p14:creationId xmlns:p14="http://schemas.microsoft.com/office/powerpoint/2010/main" val="1512904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2"/>
          <a:stretch>
            <a:fillRect/>
          </a:stretch>
        </p:blipFill>
        <p:spPr>
          <a:xfrm>
            <a:off x="604877" y="551979"/>
            <a:ext cx="846914" cy="658668"/>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3"/>
          <a:stretch>
            <a:fillRect/>
          </a:stretch>
        </p:blipFill>
        <p:spPr>
          <a:xfrm>
            <a:off x="604877" y="6198418"/>
            <a:ext cx="2422662" cy="378079"/>
          </a:xfrm>
          <a:prstGeom prst="rect">
            <a:avLst/>
          </a:prstGeom>
        </p:spPr>
      </p:pic>
      <p:pic>
        <p:nvPicPr>
          <p:cNvPr id="10" name="Afbeelding 9">
            <a:extLst>
              <a:ext uri="{FF2B5EF4-FFF2-40B4-BE49-F238E27FC236}">
                <a16:creationId xmlns:a16="http://schemas.microsoft.com/office/drawing/2014/main" id="{864DB001-FA13-D742-979C-BF716B2DA0C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78587" y="4936807"/>
            <a:ext cx="3842636" cy="3842386"/>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1096563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39942" y="-24063"/>
            <a:ext cx="7135191" cy="691815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5078586" y="4936807"/>
            <a:ext cx="3842637" cy="3842386"/>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604877" y="6198418"/>
            <a:ext cx="2422662" cy="378079"/>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919857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AA4356D7-D559-FD4B-9D5C-0BEB10D99C31}"/>
              </a:ext>
            </a:extLst>
          </p:cNvPr>
          <p:cNvSpPr/>
          <p:nvPr/>
        </p:nvSpPr>
        <p:spPr>
          <a:xfrm>
            <a:off x="-39942" y="-24063"/>
            <a:ext cx="7135191" cy="691815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9" name="Afbeelding 8">
            <a:extLst>
              <a:ext uri="{FF2B5EF4-FFF2-40B4-BE49-F238E27FC236}">
                <a16:creationId xmlns:a16="http://schemas.microsoft.com/office/drawing/2014/main" id="{D4241B94-BE49-BC41-8EF1-893E992B1E33}"/>
              </a:ext>
            </a:extLst>
          </p:cNvPr>
          <p:cNvPicPr>
            <a:picLocks noChangeAspect="1"/>
          </p:cNvPicPr>
          <p:nvPr/>
        </p:nvPicPr>
        <p:blipFill>
          <a:blip r:embed="rId2"/>
          <a:stretch>
            <a:fillRect/>
          </a:stretch>
        </p:blipFill>
        <p:spPr>
          <a:xfrm>
            <a:off x="5078586" y="4936807"/>
            <a:ext cx="3842637" cy="3842386"/>
          </a:xfrm>
          <a:prstGeom prst="rect">
            <a:avLst/>
          </a:prstGeom>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3"/>
          <a:stretch>
            <a:fillRect/>
          </a:stretch>
        </p:blipFill>
        <p:spPr>
          <a:xfrm>
            <a:off x="604877" y="551979"/>
            <a:ext cx="846914" cy="658668"/>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4"/>
          <a:stretch>
            <a:fillRect/>
          </a:stretch>
        </p:blipFill>
        <p:spPr>
          <a:xfrm>
            <a:off x="604877" y="6198418"/>
            <a:ext cx="2422662" cy="378079"/>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44422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6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39942" y="-24063"/>
            <a:ext cx="7135191" cy="691815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5078586" y="4936807"/>
            <a:ext cx="3842637" cy="3842386"/>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604877" y="6198418"/>
            <a:ext cx="2422662" cy="378079"/>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74069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78D1-732B-FC12-EFB6-1C198A837FC3}"/>
              </a:ext>
            </a:extLst>
          </p:cNvPr>
          <p:cNvSpPr>
            <a:spLocks noGrp="1"/>
          </p:cNvSpPr>
          <p:nvPr>
            <p:ph type="title" hasCustomPrompt="1"/>
          </p:nvPr>
        </p:nvSpPr>
        <p:spPr>
          <a:xfrm>
            <a:off x="839788" y="457200"/>
            <a:ext cx="3932237" cy="1600200"/>
          </a:xfrm>
        </p:spPr>
        <p:txBody>
          <a:bodyPr anchor="b"/>
          <a:lstStyle>
            <a:lvl1pPr>
              <a:defRPr sz="3200">
                <a:latin typeface="+mn-lt"/>
              </a:defRPr>
            </a:lvl1pPr>
          </a:lstStyle>
          <a:p>
            <a:r>
              <a:rPr lang="en-GB" noProof="0" dirty="0"/>
              <a:t>Title</a:t>
            </a:r>
          </a:p>
        </p:txBody>
      </p:sp>
      <p:sp>
        <p:nvSpPr>
          <p:cNvPr id="3" name="Content Placeholder 2">
            <a:extLst>
              <a:ext uri="{FF2B5EF4-FFF2-40B4-BE49-F238E27FC236}">
                <a16:creationId xmlns:a16="http://schemas.microsoft.com/office/drawing/2014/main" id="{7F1C709D-9057-8937-DD1B-8EDB16DBB8B2}"/>
              </a:ext>
            </a:extLst>
          </p:cNvPr>
          <p:cNvSpPr>
            <a:spLocks noGrp="1"/>
          </p:cNvSpPr>
          <p:nvPr>
            <p:ph idx="1" hasCustomPrompt="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vl4pPr>
            <a:lvl5pPr>
              <a:defRPr sz="2000"/>
            </a:lvl5pPr>
            <a:lvl6pPr>
              <a:defRPr sz="2000"/>
            </a:lvl6pPr>
            <a:lvl7pPr>
              <a:defRPr sz="2000"/>
            </a:lvl7pPr>
            <a:lvl8pPr>
              <a:defRPr sz="2000"/>
            </a:lvl8pPr>
            <a:lvl9pPr>
              <a:defRPr sz="2000"/>
            </a:lvl9pPr>
          </a:lstStyle>
          <a:p>
            <a:pPr lvl="0"/>
            <a:r>
              <a:rPr lang="en-GB" noProof="0" dirty="0"/>
              <a:t>Title</a:t>
            </a:r>
          </a:p>
          <a:p>
            <a:pPr lvl="1"/>
            <a:r>
              <a:rPr lang="en-GB" noProof="0" dirty="0"/>
              <a:t>Second level</a:t>
            </a:r>
          </a:p>
          <a:p>
            <a:pPr lvl="2"/>
            <a:r>
              <a:rPr lang="en-GB" noProof="0" dirty="0"/>
              <a:t>Third level</a:t>
            </a:r>
          </a:p>
        </p:txBody>
      </p:sp>
      <p:sp>
        <p:nvSpPr>
          <p:cNvPr id="4" name="Text Placeholder 3">
            <a:extLst>
              <a:ext uri="{FF2B5EF4-FFF2-40B4-BE49-F238E27FC236}">
                <a16:creationId xmlns:a16="http://schemas.microsoft.com/office/drawing/2014/main" id="{FD4E3FF8-A520-E288-A190-86DACF7AE203}"/>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a:t>Mastertextformat bearbeiten</a:t>
            </a:r>
          </a:p>
        </p:txBody>
      </p:sp>
      <p:sp>
        <p:nvSpPr>
          <p:cNvPr id="7" name="Slide Number Placeholder 6">
            <a:extLst>
              <a:ext uri="{FF2B5EF4-FFF2-40B4-BE49-F238E27FC236}">
                <a16:creationId xmlns:a16="http://schemas.microsoft.com/office/drawing/2014/main" id="{F1513297-1D16-C392-348F-05879C4761F0}"/>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5" name="Date Placeholder 3">
            <a:extLst>
              <a:ext uri="{FF2B5EF4-FFF2-40B4-BE49-F238E27FC236}">
                <a16:creationId xmlns:a16="http://schemas.microsoft.com/office/drawing/2014/main" id="{0549AE11-C506-6B2B-C72B-841C8247C9A8}"/>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6" name="Footer Placeholder 4">
            <a:extLst>
              <a:ext uri="{FF2B5EF4-FFF2-40B4-BE49-F238E27FC236}">
                <a16:creationId xmlns:a16="http://schemas.microsoft.com/office/drawing/2014/main" id="{CD8458C7-E1D0-3D16-C01B-5390902131B3}"/>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3596406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838255" y="1825626"/>
            <a:ext cx="10515491"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spTree>
    <p:extLst>
      <p:ext uri="{BB962C8B-B14F-4D97-AF65-F5344CB8AC3E}">
        <p14:creationId xmlns:p14="http://schemas.microsoft.com/office/powerpoint/2010/main" val="3531778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9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838255" y="1825626"/>
            <a:ext cx="10515491"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1F101C29-2491-3B40-A00D-33951B62397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294122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94002" y="365125"/>
            <a:ext cx="5501998" cy="1325563"/>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94002"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9528" y="5838337"/>
            <a:ext cx="3143002" cy="1019663"/>
          </a:xfrm>
          <a:prstGeom prst="rect">
            <a:avLst/>
          </a:prstGeom>
        </p:spPr>
      </p:pic>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6453851" y="431526"/>
            <a:ext cx="5407163" cy="5406811"/>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8" name="Afbeelding 7">
            <a:extLst>
              <a:ext uri="{FF2B5EF4-FFF2-40B4-BE49-F238E27FC236}">
                <a16:creationId xmlns:a16="http://schemas.microsoft.com/office/drawing/2014/main" id="{9F861E3C-4093-F944-B5E9-D2A5AA0DDCA2}"/>
              </a:ext>
            </a:extLst>
          </p:cNvPr>
          <p:cNvPicPr>
            <a:picLocks noChangeAspect="1"/>
          </p:cNvPicPr>
          <p:nvPr/>
        </p:nvPicPr>
        <p:blipFill>
          <a:blip r:embed="rId3"/>
          <a:stretch>
            <a:fillRect/>
          </a:stretch>
        </p:blipFill>
        <p:spPr>
          <a:xfrm>
            <a:off x="9586864" y="-3640766"/>
            <a:ext cx="6271942" cy="6271534"/>
          </a:xfrm>
          <a:prstGeom prst="rect">
            <a:avLst/>
          </a:prstGeom>
        </p:spPr>
      </p:pic>
    </p:spTree>
    <p:extLst>
      <p:ext uri="{BB962C8B-B14F-4D97-AF65-F5344CB8AC3E}">
        <p14:creationId xmlns:p14="http://schemas.microsoft.com/office/powerpoint/2010/main" val="742998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6385579" y="365125"/>
            <a:ext cx="5501998" cy="1325563"/>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385579"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9528" y="5838337"/>
            <a:ext cx="3143002" cy="1019663"/>
          </a:xfrm>
          <a:prstGeom prst="rect">
            <a:avLst/>
          </a:prstGeom>
        </p:spPr>
      </p:pic>
      <p:pic>
        <p:nvPicPr>
          <p:cNvPr id="9" name="Afbeelding 8">
            <a:extLst>
              <a:ext uri="{FF2B5EF4-FFF2-40B4-BE49-F238E27FC236}">
                <a16:creationId xmlns:a16="http://schemas.microsoft.com/office/drawing/2014/main" id="{5323F6B4-9803-0944-A0C3-341C6F44AF13}"/>
              </a:ext>
            </a:extLst>
          </p:cNvPr>
          <p:cNvPicPr>
            <a:picLocks noChangeAspect="1"/>
          </p:cNvPicPr>
          <p:nvPr/>
        </p:nvPicPr>
        <p:blipFill>
          <a:blip r:embed="rId3"/>
          <a:stretch>
            <a:fillRect/>
          </a:stretch>
        </p:blipFill>
        <p:spPr>
          <a:xfrm>
            <a:off x="9567336" y="4220662"/>
            <a:ext cx="6271942" cy="6271534"/>
          </a:xfrm>
          <a:prstGeom prst="rect">
            <a:avLst/>
          </a:prstGeom>
        </p:spPr>
      </p:pic>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1326982" y="-1359175"/>
            <a:ext cx="7023832" cy="7023375"/>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083553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3550754" y="365125"/>
            <a:ext cx="8245774" cy="1325563"/>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3550754" y="1825625"/>
            <a:ext cx="8245774" cy="4345987"/>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9528" y="5838337"/>
            <a:ext cx="3143002" cy="1019663"/>
          </a:xfrm>
          <a:prstGeom prst="rect">
            <a:avLst/>
          </a:prstGeom>
        </p:spPr>
      </p:pic>
      <p:pic>
        <p:nvPicPr>
          <p:cNvPr id="9" name="Afbeelding 8">
            <a:extLst>
              <a:ext uri="{FF2B5EF4-FFF2-40B4-BE49-F238E27FC236}">
                <a16:creationId xmlns:a16="http://schemas.microsoft.com/office/drawing/2014/main" id="{B333B2F0-3B52-3145-BB71-4CE069BA034E}"/>
              </a:ext>
            </a:extLst>
          </p:cNvPr>
          <p:cNvPicPr>
            <a:picLocks noChangeAspect="1"/>
          </p:cNvPicPr>
          <p:nvPr/>
        </p:nvPicPr>
        <p:blipFill>
          <a:blip r:embed="rId2"/>
          <a:stretch>
            <a:fillRect/>
          </a:stretch>
        </p:blipFill>
        <p:spPr>
          <a:xfrm>
            <a:off x="0" y="5838337"/>
            <a:ext cx="3143002" cy="1019663"/>
          </a:xfrm>
          <a:prstGeom prst="rect">
            <a:avLst/>
          </a:prstGeom>
        </p:spPr>
      </p:pic>
      <p:sp>
        <p:nvSpPr>
          <p:cNvPr id="10" name="Tijdelijke aanduiding voor afbeelding 10">
            <a:extLst>
              <a:ext uri="{FF2B5EF4-FFF2-40B4-BE49-F238E27FC236}">
                <a16:creationId xmlns:a16="http://schemas.microsoft.com/office/drawing/2014/main" id="{6F279B0B-AFBB-1340-ADE5-77600051E03A}"/>
              </a:ext>
            </a:extLst>
          </p:cNvPr>
          <p:cNvSpPr>
            <a:spLocks noGrp="1"/>
          </p:cNvSpPr>
          <p:nvPr>
            <p:ph type="pic" sz="quarter" idx="11" hasCustomPrompt="1"/>
          </p:nvPr>
        </p:nvSpPr>
        <p:spPr>
          <a:xfrm>
            <a:off x="-1565" y="-8467"/>
            <a:ext cx="3150577" cy="6180079"/>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2584695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94002" y="365125"/>
            <a:ext cx="5501998" cy="1325563"/>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94002"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6453851" y="431526"/>
            <a:ext cx="5407163" cy="5406811"/>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11" name="Afbeelding 10">
            <a:extLst>
              <a:ext uri="{FF2B5EF4-FFF2-40B4-BE49-F238E27FC236}">
                <a16:creationId xmlns:a16="http://schemas.microsoft.com/office/drawing/2014/main" id="{A752DBF8-BFBF-874A-B27E-C97F01D3ADDF}"/>
              </a:ext>
            </a:extLst>
          </p:cNvPr>
          <p:cNvPicPr>
            <a:picLocks noChangeAspect="1"/>
          </p:cNvPicPr>
          <p:nvPr/>
        </p:nvPicPr>
        <p:blipFill>
          <a:blip r:embed="rId2"/>
          <a:stretch>
            <a:fillRect/>
          </a:stretch>
        </p:blipFill>
        <p:spPr>
          <a:xfrm>
            <a:off x="9578577" y="-3626918"/>
            <a:ext cx="6271942" cy="6271534"/>
          </a:xfrm>
          <a:prstGeom prst="rect">
            <a:avLst/>
          </a:prstGeom>
        </p:spPr>
      </p:pic>
      <p:pic>
        <p:nvPicPr>
          <p:cNvPr id="7" name="Afbeelding 4">
            <a:extLst>
              <a:ext uri="{FF2B5EF4-FFF2-40B4-BE49-F238E27FC236}">
                <a16:creationId xmlns:a16="http://schemas.microsoft.com/office/drawing/2014/main" id="{D7DA57C9-FB25-8A43-8495-4D90C7CA1A1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2156475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6385579" y="365125"/>
            <a:ext cx="5501998" cy="1325563"/>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385579"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1326982" y="-1359175"/>
            <a:ext cx="7023832" cy="7023375"/>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8" name="Afbeelding 7">
            <a:extLst>
              <a:ext uri="{FF2B5EF4-FFF2-40B4-BE49-F238E27FC236}">
                <a16:creationId xmlns:a16="http://schemas.microsoft.com/office/drawing/2014/main" id="{35B58382-EA96-4041-88B3-8DCEA4194E28}"/>
              </a:ext>
            </a:extLst>
          </p:cNvPr>
          <p:cNvPicPr>
            <a:picLocks noChangeAspect="1"/>
          </p:cNvPicPr>
          <p:nvPr/>
        </p:nvPicPr>
        <p:blipFill>
          <a:blip r:embed="rId2"/>
          <a:stretch>
            <a:fillRect/>
          </a:stretch>
        </p:blipFill>
        <p:spPr>
          <a:xfrm>
            <a:off x="9567336" y="4220662"/>
            <a:ext cx="6271942" cy="6271534"/>
          </a:xfrm>
          <a:prstGeom prst="rect">
            <a:avLst/>
          </a:prstGeom>
        </p:spPr>
      </p:pic>
      <p:pic>
        <p:nvPicPr>
          <p:cNvPr id="7" name="Afbeelding 4">
            <a:extLst>
              <a:ext uri="{FF2B5EF4-FFF2-40B4-BE49-F238E27FC236}">
                <a16:creationId xmlns:a16="http://schemas.microsoft.com/office/drawing/2014/main" id="{4014F188-FF6B-CD4B-811F-E79D72DC727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1141021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6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4461960" y="365125"/>
            <a:ext cx="7334568" cy="1325563"/>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4461960" y="1825626"/>
            <a:ext cx="7334568" cy="379285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afbeelding 6">
            <a:extLst>
              <a:ext uri="{FF2B5EF4-FFF2-40B4-BE49-F238E27FC236}">
                <a16:creationId xmlns:a16="http://schemas.microsoft.com/office/drawing/2014/main" id="{03EBBDDC-1516-BE4C-ABC0-9813D9A4B584}"/>
              </a:ext>
            </a:extLst>
          </p:cNvPr>
          <p:cNvSpPr>
            <a:spLocks noGrp="1"/>
          </p:cNvSpPr>
          <p:nvPr>
            <p:ph type="pic" sz="quarter" idx="13"/>
          </p:nvPr>
        </p:nvSpPr>
        <p:spPr>
          <a:xfrm>
            <a:off x="0" y="-18662"/>
            <a:ext cx="4461959" cy="6876662"/>
          </a:xfrm>
          <a:custGeom>
            <a:avLst/>
            <a:gdLst>
              <a:gd name="connsiteX0" fmla="*/ 0 w 8923338"/>
              <a:gd name="connsiteY0" fmla="*/ 0 h 13716000"/>
              <a:gd name="connsiteX1" fmla="*/ 89233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25400 h 13741400"/>
              <a:gd name="connsiteX1" fmla="*/ 5951538 w 8923338"/>
              <a:gd name="connsiteY1" fmla="*/ 0 h 13741400"/>
              <a:gd name="connsiteX2" fmla="*/ 8923338 w 8923338"/>
              <a:gd name="connsiteY2" fmla="*/ 13741400 h 13741400"/>
              <a:gd name="connsiteX3" fmla="*/ 0 w 8923338"/>
              <a:gd name="connsiteY3" fmla="*/ 13741400 h 13741400"/>
              <a:gd name="connsiteX4" fmla="*/ 0 w 8923338"/>
              <a:gd name="connsiteY4" fmla="*/ 25400 h 13741400"/>
              <a:gd name="connsiteX0" fmla="*/ 0 w 8923338"/>
              <a:gd name="connsiteY0" fmla="*/ 0 h 13716000"/>
              <a:gd name="connsiteX1" fmla="*/ 60785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03938 w 8923338"/>
              <a:gd name="connsiteY1" fmla="*/ 2540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234566 w 8923338"/>
              <a:gd name="connsiteY1" fmla="*/ 63541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22599 w 8923338"/>
              <a:gd name="connsiteY1" fmla="*/ 117826 h 13716000"/>
              <a:gd name="connsiteX2" fmla="*/ 8923338 w 8923338"/>
              <a:gd name="connsiteY2" fmla="*/ 13716000 h 13716000"/>
              <a:gd name="connsiteX3" fmla="*/ 0 w 8923338"/>
              <a:gd name="connsiteY3" fmla="*/ 13716000 h 13716000"/>
              <a:gd name="connsiteX4" fmla="*/ 0 w 8923338"/>
              <a:gd name="connsiteY4" fmla="*/ 0 h 13716000"/>
              <a:gd name="connsiteX0" fmla="*/ 391886 w 8923338"/>
              <a:gd name="connsiteY0" fmla="*/ 455214 h 13598174"/>
              <a:gd name="connsiteX1" fmla="*/ 6122599 w 8923338"/>
              <a:gd name="connsiteY1" fmla="*/ 0 h 13598174"/>
              <a:gd name="connsiteX2" fmla="*/ 8923338 w 8923338"/>
              <a:gd name="connsiteY2" fmla="*/ 13598174 h 13598174"/>
              <a:gd name="connsiteX3" fmla="*/ 0 w 8923338"/>
              <a:gd name="connsiteY3" fmla="*/ 13598174 h 13598174"/>
              <a:gd name="connsiteX4" fmla="*/ 391886 w 8923338"/>
              <a:gd name="connsiteY4" fmla="*/ 455214 h 13598174"/>
              <a:gd name="connsiteX0" fmla="*/ 0 w 8923338"/>
              <a:gd name="connsiteY0" fmla="*/ 0 h 13623575"/>
              <a:gd name="connsiteX1" fmla="*/ 6122599 w 8923338"/>
              <a:gd name="connsiteY1" fmla="*/ 25401 h 13623575"/>
              <a:gd name="connsiteX2" fmla="*/ 8923338 w 8923338"/>
              <a:gd name="connsiteY2" fmla="*/ 13623575 h 13623575"/>
              <a:gd name="connsiteX3" fmla="*/ 0 w 8923338"/>
              <a:gd name="connsiteY3" fmla="*/ 13623575 h 13623575"/>
              <a:gd name="connsiteX4" fmla="*/ 0 w 8923338"/>
              <a:gd name="connsiteY4" fmla="*/ 0 h 136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338" h="13623575">
                <a:moveTo>
                  <a:pt x="0" y="0"/>
                </a:moveTo>
                <a:lnTo>
                  <a:pt x="6122599" y="25401"/>
                </a:lnTo>
                <a:lnTo>
                  <a:pt x="8923338" y="13623575"/>
                </a:lnTo>
                <a:lnTo>
                  <a:pt x="0" y="13623575"/>
                </a:lnTo>
                <a:lnTo>
                  <a:pt x="0" y="0"/>
                </a:lnTo>
                <a:close/>
              </a:path>
            </a:pathLst>
          </a:custGeom>
          <a:noFill/>
        </p:spPr>
        <p:txBody>
          <a:bodyPr anchor="ctr" anchorCtr="0"/>
          <a:lstStyle>
            <a:lvl1pPr algn="ctr">
              <a:defRPr/>
            </a:lvl1pPr>
          </a:lstStyle>
          <a:p>
            <a:r>
              <a:rPr lang="nl-NL"/>
              <a:t>Klik op het pictogram als u een afbeelding wilt toevoegen</a:t>
            </a:r>
            <a:endParaRPr lang="nl-BE" dirty="0"/>
          </a:p>
        </p:txBody>
      </p:sp>
      <p:pic>
        <p:nvPicPr>
          <p:cNvPr id="13" name="Afbeelding 12">
            <a:extLst>
              <a:ext uri="{FF2B5EF4-FFF2-40B4-BE49-F238E27FC236}">
                <a16:creationId xmlns:a16="http://schemas.microsoft.com/office/drawing/2014/main" id="{659AA903-F9A1-A54F-93FC-D7FAA27BDF66}"/>
              </a:ext>
            </a:extLst>
          </p:cNvPr>
          <p:cNvPicPr>
            <a:picLocks noChangeAspect="1"/>
          </p:cNvPicPr>
          <p:nvPr/>
        </p:nvPicPr>
        <p:blipFill>
          <a:blip r:embed="rId2"/>
          <a:stretch>
            <a:fillRect/>
          </a:stretch>
        </p:blipFill>
        <p:spPr>
          <a:xfrm>
            <a:off x="9264167" y="5897817"/>
            <a:ext cx="2422662" cy="378079"/>
          </a:xfrm>
          <a:prstGeom prst="rect">
            <a:avLst/>
          </a:prstGeom>
        </p:spPr>
      </p:pic>
    </p:spTree>
    <p:extLst>
      <p:ext uri="{BB962C8B-B14F-4D97-AF65-F5344CB8AC3E}">
        <p14:creationId xmlns:p14="http://schemas.microsoft.com/office/powerpoint/2010/main" val="169140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7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171777" y="365126"/>
            <a:ext cx="6624751" cy="1006475"/>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171777" y="1623060"/>
            <a:ext cx="6624751" cy="4652836"/>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27061096-0FC6-5C43-81D9-7906C834229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7" name="Afbeelding 6">
            <a:extLst>
              <a:ext uri="{FF2B5EF4-FFF2-40B4-BE49-F238E27FC236}">
                <a16:creationId xmlns:a16="http://schemas.microsoft.com/office/drawing/2014/main" id="{A685450A-5957-534D-85BC-FCBFA221D4E8}"/>
              </a:ext>
            </a:extLst>
          </p:cNvPr>
          <p:cNvPicPr>
            <a:picLocks noChangeAspect="1"/>
          </p:cNvPicPr>
          <p:nvPr/>
        </p:nvPicPr>
        <p:blipFill>
          <a:blip r:embed="rId3"/>
          <a:stretch>
            <a:fillRect/>
          </a:stretch>
        </p:blipFill>
        <p:spPr>
          <a:xfrm>
            <a:off x="528672" y="475779"/>
            <a:ext cx="846914" cy="658668"/>
          </a:xfrm>
          <a:prstGeom prst="rect">
            <a:avLst/>
          </a:prstGeom>
        </p:spPr>
      </p:pic>
      <p:sp>
        <p:nvSpPr>
          <p:cNvPr id="8" name="Tijdelijke aanduiding voor afbeelding 3">
            <a:extLst>
              <a:ext uri="{FF2B5EF4-FFF2-40B4-BE49-F238E27FC236}">
                <a16:creationId xmlns:a16="http://schemas.microsoft.com/office/drawing/2014/main" id="{4B5E929D-BA3F-A341-BDCF-E170388AC2D3}"/>
              </a:ext>
            </a:extLst>
          </p:cNvPr>
          <p:cNvSpPr>
            <a:spLocks noGrp="1"/>
          </p:cNvSpPr>
          <p:nvPr>
            <p:ph type="pic" sz="quarter" idx="12"/>
          </p:nvPr>
        </p:nvSpPr>
        <p:spPr>
          <a:xfrm>
            <a:off x="528672" y="1623060"/>
            <a:ext cx="4226518" cy="4046220"/>
          </a:xfrm>
          <a:custGeom>
            <a:avLst/>
            <a:gdLst>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11139488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068641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902358 h 11139488"/>
              <a:gd name="connsiteX4" fmla="*/ 0 w 12190413"/>
              <a:gd name="connsiteY4" fmla="*/ 0 h 1113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1139488">
                <a:moveTo>
                  <a:pt x="0" y="0"/>
                </a:moveTo>
                <a:lnTo>
                  <a:pt x="12190413" y="0"/>
                </a:lnTo>
                <a:lnTo>
                  <a:pt x="12190413" y="11139488"/>
                </a:lnTo>
                <a:lnTo>
                  <a:pt x="0" y="9902358"/>
                </a:lnTo>
                <a:lnTo>
                  <a:pt x="0" y="0"/>
                </a:lnTo>
                <a:close/>
              </a:path>
            </a:pathLst>
          </a:custGeom>
          <a:noFill/>
        </p:spPr>
        <p:txBody>
          <a:bodyPr anchor="ctr" anchorCtr="0"/>
          <a:lstStyle>
            <a:lvl1pPr algn="ctr">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20044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8_Titel en objec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6C2811-8E22-A946-9480-CB9D1926381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658215" y="2313781"/>
            <a:ext cx="2875570" cy="2230438"/>
          </a:xfrm>
          <a:prstGeom prst="rect">
            <a:avLst/>
          </a:prstGeom>
        </p:spPr>
      </p:pic>
    </p:spTree>
    <p:extLst>
      <p:ext uri="{BB962C8B-B14F-4D97-AF65-F5344CB8AC3E}">
        <p14:creationId xmlns:p14="http://schemas.microsoft.com/office/powerpoint/2010/main" val="359105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5370-7E08-75FC-ED53-4F1CBDE9B240}"/>
              </a:ext>
            </a:extLst>
          </p:cNvPr>
          <p:cNvSpPr>
            <a:spLocks noGrp="1"/>
          </p:cNvSpPr>
          <p:nvPr>
            <p:ph type="title" hasCustomPrompt="1"/>
          </p:nvPr>
        </p:nvSpPr>
        <p:spPr>
          <a:xfrm>
            <a:off x="839788" y="457200"/>
            <a:ext cx="3932237" cy="1600200"/>
          </a:xfrm>
        </p:spPr>
        <p:txBody>
          <a:bodyPr anchor="b"/>
          <a:lstStyle>
            <a:lvl1pPr>
              <a:defRPr sz="3200">
                <a:latin typeface="+mn-lt"/>
              </a:defRPr>
            </a:lvl1pPr>
          </a:lstStyle>
          <a:p>
            <a:r>
              <a:rPr lang="en-GB" noProof="0" dirty="0"/>
              <a:t>Title</a:t>
            </a:r>
            <a:r>
              <a:rPr lang="en-US" dirty="0"/>
              <a:t>	</a:t>
            </a:r>
          </a:p>
        </p:txBody>
      </p:sp>
      <p:sp>
        <p:nvSpPr>
          <p:cNvPr id="3" name="Picture Placeholder 2">
            <a:extLst>
              <a:ext uri="{FF2B5EF4-FFF2-40B4-BE49-F238E27FC236}">
                <a16:creationId xmlns:a16="http://schemas.microsoft.com/office/drawing/2014/main" id="{86171D7E-376F-A2BF-627A-94AB90BF50A3}"/>
              </a:ext>
            </a:extLst>
          </p:cNvPr>
          <p:cNvSpPr>
            <a:spLocks noGrp="1"/>
          </p:cNvSpPr>
          <p:nvPr>
            <p:ph type="pic" idx="1"/>
          </p:nvPr>
        </p:nvSpPr>
        <p:spPr>
          <a:xfrm>
            <a:off x="5183188" y="987425"/>
            <a:ext cx="6172200" cy="4873625"/>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a:t>Bild durch Klicken auf Symbol hinzufügen</a:t>
            </a:r>
            <a:endParaRPr lang="en-GB" noProof="0" dirty="0"/>
          </a:p>
        </p:txBody>
      </p:sp>
      <p:sp>
        <p:nvSpPr>
          <p:cNvPr id="4" name="Text Placeholder 3">
            <a:extLst>
              <a:ext uri="{FF2B5EF4-FFF2-40B4-BE49-F238E27FC236}">
                <a16:creationId xmlns:a16="http://schemas.microsoft.com/office/drawing/2014/main" id="{8DDAEA40-4525-5FAD-60A3-855BBFF9268B}"/>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a:t>Mastertextformat bearbeiten</a:t>
            </a:r>
          </a:p>
        </p:txBody>
      </p:sp>
      <p:sp>
        <p:nvSpPr>
          <p:cNvPr id="7" name="Slide Number Placeholder 6">
            <a:extLst>
              <a:ext uri="{FF2B5EF4-FFF2-40B4-BE49-F238E27FC236}">
                <a16:creationId xmlns:a16="http://schemas.microsoft.com/office/drawing/2014/main" id="{D02EBB98-BDEF-9B5A-A830-CF82462FD5F4}"/>
              </a:ext>
            </a:extLst>
          </p:cNvPr>
          <p:cNvSpPr>
            <a:spLocks noGrp="1"/>
          </p:cNvSpPr>
          <p:nvPr>
            <p:ph type="sldNum" sz="quarter" idx="12"/>
          </p:nvPr>
        </p:nvSpPr>
        <p:spPr/>
        <p:txBody>
          <a:bodyPr/>
          <a:lstStyle/>
          <a:p>
            <a:fld id="{5D1D71FE-EFD3-4FD9-9297-6E817FA05844}" type="slidenum">
              <a:rPr lang="en-US" smtClean="0"/>
              <a:t>‹#›</a:t>
            </a:fld>
            <a:endParaRPr lang="en-US"/>
          </a:p>
        </p:txBody>
      </p:sp>
      <p:sp>
        <p:nvSpPr>
          <p:cNvPr id="5" name="Date Placeholder 3">
            <a:extLst>
              <a:ext uri="{FF2B5EF4-FFF2-40B4-BE49-F238E27FC236}">
                <a16:creationId xmlns:a16="http://schemas.microsoft.com/office/drawing/2014/main" id="{933FA1E8-6B4C-0DC0-48AB-69E8F07B02BB}"/>
              </a:ext>
            </a:extLst>
          </p:cNvPr>
          <p:cNvSpPr>
            <a:spLocks noGrp="1"/>
          </p:cNvSpPr>
          <p:nvPr>
            <p:ph type="dt" sz="half" idx="13"/>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6" name="Footer Placeholder 4">
            <a:extLst>
              <a:ext uri="{FF2B5EF4-FFF2-40B4-BE49-F238E27FC236}">
                <a16:creationId xmlns:a16="http://schemas.microsoft.com/office/drawing/2014/main" id="{F36CB5AD-C25E-6D92-7391-56243AD6C670}"/>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1592007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9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658215" y="2313781"/>
            <a:ext cx="2875570" cy="2230438"/>
          </a:xfrm>
          <a:prstGeom prst="rect">
            <a:avLst/>
          </a:prstGeom>
        </p:spPr>
      </p:pic>
    </p:spTree>
    <p:extLst>
      <p:ext uri="{BB962C8B-B14F-4D97-AF65-F5344CB8AC3E}">
        <p14:creationId xmlns:p14="http://schemas.microsoft.com/office/powerpoint/2010/main" val="3273662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0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219200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6" name="Afbeelding 5">
            <a:extLst>
              <a:ext uri="{FF2B5EF4-FFF2-40B4-BE49-F238E27FC236}">
                <a16:creationId xmlns:a16="http://schemas.microsoft.com/office/drawing/2014/main" id="{7739C620-084B-4DCE-8DDC-281586BAF862}"/>
              </a:ext>
            </a:extLst>
          </p:cNvPr>
          <p:cNvPicPr>
            <a:picLocks noChangeAspect="1"/>
          </p:cNvPicPr>
          <p:nvPr userDrawn="1"/>
        </p:nvPicPr>
        <p:blipFill>
          <a:blip r:embed="rId3"/>
          <a:stretch>
            <a:fillRect/>
          </a:stretch>
        </p:blipFill>
        <p:spPr>
          <a:xfrm>
            <a:off x="4519603" y="2313781"/>
            <a:ext cx="3152794" cy="2452013"/>
          </a:xfrm>
          <a:prstGeom prst="rect">
            <a:avLst/>
          </a:prstGeom>
        </p:spPr>
      </p:pic>
    </p:spTree>
    <p:extLst>
      <p:ext uri="{BB962C8B-B14F-4D97-AF65-F5344CB8AC3E}">
        <p14:creationId xmlns:p14="http://schemas.microsoft.com/office/powerpoint/2010/main" val="1791721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1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6" name="Afbeelding 5">
            <a:extLst>
              <a:ext uri="{FF2B5EF4-FFF2-40B4-BE49-F238E27FC236}">
                <a16:creationId xmlns:a16="http://schemas.microsoft.com/office/drawing/2014/main" id="{6B5ABD5D-D491-BA4F-B554-25198E797925}"/>
              </a:ext>
            </a:extLst>
          </p:cNvPr>
          <p:cNvPicPr>
            <a:picLocks noChangeAspect="1"/>
          </p:cNvPicPr>
          <p:nvPr/>
        </p:nvPicPr>
        <p:blipFill>
          <a:blip r:embed="rId2"/>
          <a:stretch>
            <a:fillRect/>
          </a:stretch>
        </p:blipFill>
        <p:spPr>
          <a:xfrm>
            <a:off x="3521969" y="3027299"/>
            <a:ext cx="5148062" cy="803402"/>
          </a:xfrm>
          <a:prstGeom prst="rect">
            <a:avLst/>
          </a:prstGeom>
        </p:spPr>
      </p:pic>
    </p:spTree>
    <p:extLst>
      <p:ext uri="{BB962C8B-B14F-4D97-AF65-F5344CB8AC3E}">
        <p14:creationId xmlns:p14="http://schemas.microsoft.com/office/powerpoint/2010/main" val="96031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3_Titel en object">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B2974F7F-1D3A-0F4F-AF30-43C434A971D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8206" y="4442525"/>
            <a:ext cx="1443608" cy="1443514"/>
          </a:xfrm>
          <a:prstGeom prst="rect">
            <a:avLst/>
          </a:prstGeom>
        </p:spPr>
      </p:pic>
      <p:pic>
        <p:nvPicPr>
          <p:cNvPr id="38" name="Graphic 37">
            <a:extLst>
              <a:ext uri="{FF2B5EF4-FFF2-40B4-BE49-F238E27FC236}">
                <a16:creationId xmlns:a16="http://schemas.microsoft.com/office/drawing/2014/main" id="{D2ABBFE0-6F8E-C34A-8456-345718F439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889" y="4442525"/>
            <a:ext cx="1443608" cy="1443514"/>
          </a:xfrm>
          <a:prstGeom prst="rect">
            <a:avLst/>
          </a:prstGeom>
        </p:spPr>
      </p:pic>
      <p:pic>
        <p:nvPicPr>
          <p:cNvPr id="39" name="Graphic 38">
            <a:extLst>
              <a:ext uri="{FF2B5EF4-FFF2-40B4-BE49-F238E27FC236}">
                <a16:creationId xmlns:a16="http://schemas.microsoft.com/office/drawing/2014/main" id="{3FB776B6-60A1-AD44-8462-CAEA44692A6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81572" y="4442525"/>
            <a:ext cx="1443608" cy="1443514"/>
          </a:xfrm>
          <a:prstGeom prst="rect">
            <a:avLst/>
          </a:prstGeom>
        </p:spPr>
      </p:pic>
      <p:pic>
        <p:nvPicPr>
          <p:cNvPr id="40" name="Graphic 39">
            <a:extLst>
              <a:ext uri="{FF2B5EF4-FFF2-40B4-BE49-F238E27FC236}">
                <a16:creationId xmlns:a16="http://schemas.microsoft.com/office/drawing/2014/main" id="{2EED425D-7EC6-B14D-8313-54A1523A0A9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4469" y="4623804"/>
            <a:ext cx="1241179" cy="1080956"/>
          </a:xfrm>
          <a:prstGeom prst="rect">
            <a:avLst/>
          </a:prstGeom>
        </p:spPr>
      </p:pic>
      <p:pic>
        <p:nvPicPr>
          <p:cNvPr id="41" name="Graphic 40">
            <a:extLst>
              <a:ext uri="{FF2B5EF4-FFF2-40B4-BE49-F238E27FC236}">
                <a16:creationId xmlns:a16="http://schemas.microsoft.com/office/drawing/2014/main" id="{D073D019-9A1E-1B4E-A351-5923C417385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6523" y="2468253"/>
            <a:ext cx="1443608" cy="1443514"/>
          </a:xfrm>
          <a:prstGeom prst="rect">
            <a:avLst/>
          </a:prstGeom>
        </p:spPr>
      </p:pic>
      <p:pic>
        <p:nvPicPr>
          <p:cNvPr id="42" name="Graphic 41">
            <a:extLst>
              <a:ext uri="{FF2B5EF4-FFF2-40B4-BE49-F238E27FC236}">
                <a16:creationId xmlns:a16="http://schemas.microsoft.com/office/drawing/2014/main" id="{6BF17CAE-D784-564B-BFE5-70C3E6C9FDF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592154" y="2693830"/>
            <a:ext cx="935713" cy="992359"/>
          </a:xfrm>
          <a:prstGeom prst="rect">
            <a:avLst/>
          </a:prstGeom>
        </p:spPr>
      </p:pic>
      <p:pic>
        <p:nvPicPr>
          <p:cNvPr id="43" name="Graphic 42">
            <a:extLst>
              <a:ext uri="{FF2B5EF4-FFF2-40B4-BE49-F238E27FC236}">
                <a16:creationId xmlns:a16="http://schemas.microsoft.com/office/drawing/2014/main" id="{14D6B7DE-67F7-9249-83EB-78198D29E53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59889" y="2468253"/>
            <a:ext cx="1443608" cy="1443514"/>
          </a:xfrm>
          <a:prstGeom prst="rect">
            <a:avLst/>
          </a:prstGeom>
        </p:spPr>
      </p:pic>
      <p:pic>
        <p:nvPicPr>
          <p:cNvPr id="44" name="Graphic 43">
            <a:extLst>
              <a:ext uri="{FF2B5EF4-FFF2-40B4-BE49-F238E27FC236}">
                <a16:creationId xmlns:a16="http://schemas.microsoft.com/office/drawing/2014/main" id="{5ABA61EA-DEA6-2245-8558-C06A66199FE0}"/>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81572" y="2468253"/>
            <a:ext cx="1443608" cy="1443514"/>
          </a:xfrm>
          <a:prstGeom prst="rect">
            <a:avLst/>
          </a:prstGeom>
        </p:spPr>
      </p:pic>
      <p:pic>
        <p:nvPicPr>
          <p:cNvPr id="45" name="Graphic 44">
            <a:extLst>
              <a:ext uri="{FF2B5EF4-FFF2-40B4-BE49-F238E27FC236}">
                <a16:creationId xmlns:a16="http://schemas.microsoft.com/office/drawing/2014/main" id="{4192F36D-A488-3F4D-A4D9-E7AEB8A90338}"/>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03254" y="2468253"/>
            <a:ext cx="1443608" cy="1443514"/>
          </a:xfrm>
          <a:prstGeom prst="rect">
            <a:avLst/>
          </a:prstGeom>
        </p:spPr>
      </p:pic>
      <p:pic>
        <p:nvPicPr>
          <p:cNvPr id="46" name="Graphic 45">
            <a:extLst>
              <a:ext uri="{FF2B5EF4-FFF2-40B4-BE49-F238E27FC236}">
                <a16:creationId xmlns:a16="http://schemas.microsoft.com/office/drawing/2014/main" id="{C4C0C565-F8AA-DB47-88AC-6980FEF45E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9494539" y="610309"/>
            <a:ext cx="1287577" cy="1210856"/>
          </a:xfrm>
          <a:prstGeom prst="rect">
            <a:avLst/>
          </a:prstGeom>
        </p:spPr>
      </p:pic>
      <p:pic>
        <p:nvPicPr>
          <p:cNvPr id="47" name="Graphic 46">
            <a:extLst>
              <a:ext uri="{FF2B5EF4-FFF2-40B4-BE49-F238E27FC236}">
                <a16:creationId xmlns:a16="http://schemas.microsoft.com/office/drawing/2014/main" id="{EC353005-6A64-D04B-AA97-FF0D826662FC}"/>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7443288" y="715540"/>
            <a:ext cx="1233444" cy="1000395"/>
          </a:xfrm>
          <a:prstGeom prst="rect">
            <a:avLst/>
          </a:prstGeom>
        </p:spPr>
      </p:pic>
      <p:pic>
        <p:nvPicPr>
          <p:cNvPr id="48" name="Graphic 47">
            <a:extLst>
              <a:ext uri="{FF2B5EF4-FFF2-40B4-BE49-F238E27FC236}">
                <a16:creationId xmlns:a16="http://schemas.microsoft.com/office/drawing/2014/main" id="{1D434FE9-E820-CF45-AD4F-E4899F4CBFA9}"/>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259889" y="493980"/>
            <a:ext cx="1443608" cy="1443514"/>
          </a:xfrm>
          <a:prstGeom prst="rect">
            <a:avLst/>
          </a:prstGeom>
        </p:spPr>
      </p:pic>
      <p:pic>
        <p:nvPicPr>
          <p:cNvPr id="49" name="Graphic 48">
            <a:extLst>
              <a:ext uri="{FF2B5EF4-FFF2-40B4-BE49-F238E27FC236}">
                <a16:creationId xmlns:a16="http://schemas.microsoft.com/office/drawing/2014/main" id="{D6C6A46D-5BBF-6441-B62F-30B87D7CEF59}"/>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181572" y="493980"/>
            <a:ext cx="1443608" cy="1443514"/>
          </a:xfrm>
          <a:prstGeom prst="rect">
            <a:avLst/>
          </a:prstGeom>
        </p:spPr>
      </p:pic>
      <p:pic>
        <p:nvPicPr>
          <p:cNvPr id="50" name="Graphic 49">
            <a:extLst>
              <a:ext uri="{FF2B5EF4-FFF2-40B4-BE49-F238E27FC236}">
                <a16:creationId xmlns:a16="http://schemas.microsoft.com/office/drawing/2014/main" id="{A03504C6-6707-F14C-9FFF-AACD21B05BBC}"/>
              </a:ext>
            </a:extLst>
          </p:cNvPr>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03254" y="493980"/>
            <a:ext cx="1443608" cy="1443514"/>
          </a:xfrm>
          <a:prstGeom prst="rect">
            <a:avLst/>
          </a:prstGeom>
        </p:spPr>
      </p:pic>
      <p:pic>
        <p:nvPicPr>
          <p:cNvPr id="51" name="Graphic 50">
            <a:extLst>
              <a:ext uri="{FF2B5EF4-FFF2-40B4-BE49-F238E27FC236}">
                <a16:creationId xmlns:a16="http://schemas.microsoft.com/office/drawing/2014/main" id="{EA5A1C53-977F-8A4E-90AF-39B1DABD5D8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946032" y="6067252"/>
            <a:ext cx="45723" cy="22860"/>
          </a:xfrm>
          <a:prstGeom prst="rect">
            <a:avLst/>
          </a:prstGeom>
        </p:spPr>
      </p:pic>
      <p:sp>
        <p:nvSpPr>
          <p:cNvPr id="52" name="Tekstvak 51">
            <a:extLst>
              <a:ext uri="{FF2B5EF4-FFF2-40B4-BE49-F238E27FC236}">
                <a16:creationId xmlns:a16="http://schemas.microsoft.com/office/drawing/2014/main" id="{80BF7F69-C57C-F14A-9951-71A46D7ECDD5}"/>
              </a:ext>
            </a:extLst>
          </p:cNvPr>
          <p:cNvSpPr txBox="1"/>
          <p:nvPr/>
        </p:nvSpPr>
        <p:spPr>
          <a:xfrm>
            <a:off x="1103255" y="1952670"/>
            <a:ext cx="1443608" cy="323165"/>
          </a:xfrm>
          <a:prstGeom prst="rect">
            <a:avLst/>
          </a:prstGeom>
          <a:noFill/>
        </p:spPr>
        <p:txBody>
          <a:bodyPr wrap="square" rtlCol="0">
            <a:spAutoFit/>
          </a:bodyPr>
          <a:lstStyle/>
          <a:p>
            <a:pPr algn="ctr"/>
            <a:r>
              <a:rPr lang="nl-BE" sz="1500" dirty="0"/>
              <a:t>Vacature</a:t>
            </a:r>
          </a:p>
        </p:txBody>
      </p:sp>
      <p:sp>
        <p:nvSpPr>
          <p:cNvPr id="53" name="Tekstvak 52">
            <a:extLst>
              <a:ext uri="{FF2B5EF4-FFF2-40B4-BE49-F238E27FC236}">
                <a16:creationId xmlns:a16="http://schemas.microsoft.com/office/drawing/2014/main" id="{3CE51333-5FDB-5843-B04F-AFF47BFC334B}"/>
              </a:ext>
            </a:extLst>
          </p:cNvPr>
          <p:cNvSpPr txBox="1"/>
          <p:nvPr/>
        </p:nvSpPr>
        <p:spPr>
          <a:xfrm>
            <a:off x="2943490" y="1952670"/>
            <a:ext cx="1919773" cy="323165"/>
          </a:xfrm>
          <a:prstGeom prst="rect">
            <a:avLst/>
          </a:prstGeom>
          <a:noFill/>
        </p:spPr>
        <p:txBody>
          <a:bodyPr wrap="square" rtlCol="0">
            <a:spAutoFit/>
          </a:bodyPr>
          <a:lstStyle/>
          <a:p>
            <a:pPr algn="ctr"/>
            <a:r>
              <a:rPr lang="nl-BE" sz="1500" dirty="0"/>
              <a:t>Tijdsregistratie app</a:t>
            </a:r>
          </a:p>
        </p:txBody>
      </p:sp>
      <p:sp>
        <p:nvSpPr>
          <p:cNvPr id="54" name="Tekstvak 53">
            <a:extLst>
              <a:ext uri="{FF2B5EF4-FFF2-40B4-BE49-F238E27FC236}">
                <a16:creationId xmlns:a16="http://schemas.microsoft.com/office/drawing/2014/main" id="{623754D6-3550-8C47-9B16-8FF8E7C9C4FC}"/>
              </a:ext>
            </a:extLst>
          </p:cNvPr>
          <p:cNvSpPr txBox="1"/>
          <p:nvPr/>
        </p:nvSpPr>
        <p:spPr>
          <a:xfrm>
            <a:off x="5011414" y="1952670"/>
            <a:ext cx="1919773" cy="323165"/>
          </a:xfrm>
          <a:prstGeom prst="rect">
            <a:avLst/>
          </a:prstGeom>
          <a:noFill/>
        </p:spPr>
        <p:txBody>
          <a:bodyPr wrap="square" rtlCol="0">
            <a:spAutoFit/>
          </a:bodyPr>
          <a:lstStyle/>
          <a:p>
            <a:pPr algn="ctr"/>
            <a:r>
              <a:rPr lang="nl-BE" sz="1500" dirty="0"/>
              <a:t>Schrijf je in</a:t>
            </a:r>
          </a:p>
        </p:txBody>
      </p:sp>
      <p:sp>
        <p:nvSpPr>
          <p:cNvPr id="55" name="Tekstvak 54">
            <a:extLst>
              <a:ext uri="{FF2B5EF4-FFF2-40B4-BE49-F238E27FC236}">
                <a16:creationId xmlns:a16="http://schemas.microsoft.com/office/drawing/2014/main" id="{4D874FB3-2AB0-7D4F-94EA-A6DFCE6D711C}"/>
              </a:ext>
            </a:extLst>
          </p:cNvPr>
          <p:cNvSpPr txBox="1"/>
          <p:nvPr/>
        </p:nvSpPr>
        <p:spPr>
          <a:xfrm>
            <a:off x="7100124" y="1952670"/>
            <a:ext cx="1919773" cy="323165"/>
          </a:xfrm>
          <a:prstGeom prst="rect">
            <a:avLst/>
          </a:prstGeom>
          <a:noFill/>
        </p:spPr>
        <p:txBody>
          <a:bodyPr wrap="square" rtlCol="0">
            <a:spAutoFit/>
          </a:bodyPr>
          <a:lstStyle/>
          <a:p>
            <a:pPr algn="ctr"/>
            <a:r>
              <a:rPr lang="nl-BE" sz="1500" dirty="0"/>
              <a:t>Rapport beoordeling</a:t>
            </a:r>
          </a:p>
        </p:txBody>
      </p:sp>
      <p:sp>
        <p:nvSpPr>
          <p:cNvPr id="56" name="Tekstvak 55">
            <a:extLst>
              <a:ext uri="{FF2B5EF4-FFF2-40B4-BE49-F238E27FC236}">
                <a16:creationId xmlns:a16="http://schemas.microsoft.com/office/drawing/2014/main" id="{532A6281-BD69-D446-9D81-19441E71892C}"/>
              </a:ext>
            </a:extLst>
          </p:cNvPr>
          <p:cNvSpPr txBox="1"/>
          <p:nvPr/>
        </p:nvSpPr>
        <p:spPr>
          <a:xfrm>
            <a:off x="9178441" y="1952670"/>
            <a:ext cx="1919773" cy="323165"/>
          </a:xfrm>
          <a:prstGeom prst="rect">
            <a:avLst/>
          </a:prstGeom>
          <a:noFill/>
        </p:spPr>
        <p:txBody>
          <a:bodyPr wrap="square" rtlCol="0">
            <a:spAutoFit/>
          </a:bodyPr>
          <a:lstStyle/>
          <a:p>
            <a:pPr algn="ctr"/>
            <a:r>
              <a:rPr lang="nl-BE" sz="1500" dirty="0"/>
              <a:t>Projectenkaart</a:t>
            </a:r>
          </a:p>
        </p:txBody>
      </p:sp>
      <p:sp>
        <p:nvSpPr>
          <p:cNvPr id="57" name="Tekstvak 56">
            <a:extLst>
              <a:ext uri="{FF2B5EF4-FFF2-40B4-BE49-F238E27FC236}">
                <a16:creationId xmlns:a16="http://schemas.microsoft.com/office/drawing/2014/main" id="{DA7C05CA-F045-BF4E-9B56-249115584874}"/>
              </a:ext>
            </a:extLst>
          </p:cNvPr>
          <p:cNvSpPr txBox="1"/>
          <p:nvPr/>
        </p:nvSpPr>
        <p:spPr>
          <a:xfrm>
            <a:off x="1103255" y="3999679"/>
            <a:ext cx="1443608" cy="323165"/>
          </a:xfrm>
          <a:prstGeom prst="rect">
            <a:avLst/>
          </a:prstGeom>
          <a:noFill/>
        </p:spPr>
        <p:txBody>
          <a:bodyPr wrap="square" rtlCol="0">
            <a:spAutoFit/>
          </a:bodyPr>
          <a:lstStyle/>
          <a:p>
            <a:pPr algn="ctr"/>
            <a:r>
              <a:rPr lang="nl-BE" sz="1500" dirty="0"/>
              <a:t>Organisaties</a:t>
            </a:r>
          </a:p>
        </p:txBody>
      </p:sp>
      <p:sp>
        <p:nvSpPr>
          <p:cNvPr id="58" name="Tekstvak 57">
            <a:extLst>
              <a:ext uri="{FF2B5EF4-FFF2-40B4-BE49-F238E27FC236}">
                <a16:creationId xmlns:a16="http://schemas.microsoft.com/office/drawing/2014/main" id="{84A36D3D-2D40-1346-9E75-F45F947B0C08}"/>
              </a:ext>
            </a:extLst>
          </p:cNvPr>
          <p:cNvSpPr txBox="1"/>
          <p:nvPr/>
        </p:nvSpPr>
        <p:spPr>
          <a:xfrm>
            <a:off x="2943490" y="3999679"/>
            <a:ext cx="1919773" cy="323165"/>
          </a:xfrm>
          <a:prstGeom prst="rect">
            <a:avLst/>
          </a:prstGeom>
          <a:noFill/>
        </p:spPr>
        <p:txBody>
          <a:bodyPr wrap="square" rtlCol="0">
            <a:spAutoFit/>
          </a:bodyPr>
          <a:lstStyle/>
          <a:p>
            <a:pPr algn="ctr"/>
            <a:r>
              <a:rPr lang="nl-BE" sz="1500" dirty="0"/>
              <a:t>Oproep</a:t>
            </a:r>
          </a:p>
        </p:txBody>
      </p:sp>
      <p:sp>
        <p:nvSpPr>
          <p:cNvPr id="59" name="Tekstvak 58">
            <a:extLst>
              <a:ext uri="{FF2B5EF4-FFF2-40B4-BE49-F238E27FC236}">
                <a16:creationId xmlns:a16="http://schemas.microsoft.com/office/drawing/2014/main" id="{693B3E41-1E75-B741-801F-804F0C74E5AD}"/>
              </a:ext>
            </a:extLst>
          </p:cNvPr>
          <p:cNvSpPr txBox="1"/>
          <p:nvPr/>
        </p:nvSpPr>
        <p:spPr>
          <a:xfrm>
            <a:off x="5011414" y="3999679"/>
            <a:ext cx="1919773" cy="323165"/>
          </a:xfrm>
          <a:prstGeom prst="rect">
            <a:avLst/>
          </a:prstGeom>
          <a:noFill/>
        </p:spPr>
        <p:txBody>
          <a:bodyPr wrap="square" rtlCol="0">
            <a:spAutoFit/>
          </a:bodyPr>
          <a:lstStyle/>
          <a:p>
            <a:pPr algn="ctr"/>
            <a:r>
              <a:rPr lang="nl-BE" sz="1500" dirty="0"/>
              <a:t>Nieuwsartikels</a:t>
            </a:r>
          </a:p>
        </p:txBody>
      </p:sp>
      <p:sp>
        <p:nvSpPr>
          <p:cNvPr id="60" name="Tekstvak 59">
            <a:extLst>
              <a:ext uri="{FF2B5EF4-FFF2-40B4-BE49-F238E27FC236}">
                <a16:creationId xmlns:a16="http://schemas.microsoft.com/office/drawing/2014/main" id="{FD4B7409-5FFE-6D4A-990A-56E5A2F9DB26}"/>
              </a:ext>
            </a:extLst>
          </p:cNvPr>
          <p:cNvSpPr txBox="1"/>
          <p:nvPr/>
        </p:nvSpPr>
        <p:spPr>
          <a:xfrm>
            <a:off x="7100124" y="3999679"/>
            <a:ext cx="1919773" cy="323165"/>
          </a:xfrm>
          <a:prstGeom prst="rect">
            <a:avLst/>
          </a:prstGeom>
          <a:noFill/>
        </p:spPr>
        <p:txBody>
          <a:bodyPr wrap="square" rtlCol="0">
            <a:spAutoFit/>
          </a:bodyPr>
          <a:lstStyle/>
          <a:p>
            <a:pPr algn="ctr"/>
            <a:r>
              <a:rPr lang="nl-BE" sz="1500" dirty="0"/>
              <a:t>Neem deel aan</a:t>
            </a:r>
          </a:p>
        </p:txBody>
      </p:sp>
      <p:sp>
        <p:nvSpPr>
          <p:cNvPr id="61" name="Tekstvak 60">
            <a:extLst>
              <a:ext uri="{FF2B5EF4-FFF2-40B4-BE49-F238E27FC236}">
                <a16:creationId xmlns:a16="http://schemas.microsoft.com/office/drawing/2014/main" id="{F169A6BA-E3A4-0E4A-83D7-BDF7B72D49B1}"/>
              </a:ext>
            </a:extLst>
          </p:cNvPr>
          <p:cNvSpPr txBox="1"/>
          <p:nvPr/>
        </p:nvSpPr>
        <p:spPr>
          <a:xfrm>
            <a:off x="9178441" y="3999679"/>
            <a:ext cx="1919773" cy="323165"/>
          </a:xfrm>
          <a:prstGeom prst="rect">
            <a:avLst/>
          </a:prstGeom>
          <a:noFill/>
        </p:spPr>
        <p:txBody>
          <a:bodyPr wrap="square" rtlCol="0">
            <a:spAutoFit/>
          </a:bodyPr>
          <a:lstStyle/>
          <a:p>
            <a:pPr algn="ctr"/>
            <a:r>
              <a:rPr lang="nl-BE" sz="1500" dirty="0"/>
              <a:t>Kostprijs</a:t>
            </a:r>
          </a:p>
        </p:txBody>
      </p:sp>
      <p:sp>
        <p:nvSpPr>
          <p:cNvPr id="62" name="Tekstvak 61">
            <a:extLst>
              <a:ext uri="{FF2B5EF4-FFF2-40B4-BE49-F238E27FC236}">
                <a16:creationId xmlns:a16="http://schemas.microsoft.com/office/drawing/2014/main" id="{23D4E3D4-2F0A-CC4F-87E2-DDA4E1404DFE}"/>
              </a:ext>
            </a:extLst>
          </p:cNvPr>
          <p:cNvSpPr txBox="1"/>
          <p:nvPr/>
        </p:nvSpPr>
        <p:spPr>
          <a:xfrm>
            <a:off x="875564" y="5890824"/>
            <a:ext cx="1898989" cy="553998"/>
          </a:xfrm>
          <a:prstGeom prst="rect">
            <a:avLst/>
          </a:prstGeom>
          <a:noFill/>
        </p:spPr>
        <p:txBody>
          <a:bodyPr wrap="square" rtlCol="0">
            <a:spAutoFit/>
          </a:bodyPr>
          <a:lstStyle/>
          <a:p>
            <a:pPr algn="ctr"/>
            <a:r>
              <a:rPr lang="nl-BE" sz="1500" dirty="0"/>
              <a:t>Ingediende projectvoorstellen</a:t>
            </a:r>
          </a:p>
        </p:txBody>
      </p:sp>
      <p:sp>
        <p:nvSpPr>
          <p:cNvPr id="63" name="Tekstvak 62">
            <a:extLst>
              <a:ext uri="{FF2B5EF4-FFF2-40B4-BE49-F238E27FC236}">
                <a16:creationId xmlns:a16="http://schemas.microsoft.com/office/drawing/2014/main" id="{B53E0F58-637F-4B45-89B4-D9E38A04B9CB}"/>
              </a:ext>
            </a:extLst>
          </p:cNvPr>
          <p:cNvSpPr txBox="1"/>
          <p:nvPr/>
        </p:nvSpPr>
        <p:spPr>
          <a:xfrm>
            <a:off x="2943490" y="5890824"/>
            <a:ext cx="1919773" cy="553998"/>
          </a:xfrm>
          <a:prstGeom prst="rect">
            <a:avLst/>
          </a:prstGeom>
          <a:noFill/>
        </p:spPr>
        <p:txBody>
          <a:bodyPr wrap="square" rtlCol="0">
            <a:spAutoFit/>
          </a:bodyPr>
          <a:lstStyle/>
          <a:p>
            <a:pPr algn="ctr"/>
            <a:r>
              <a:rPr lang="nl-BE" sz="1500" dirty="0"/>
              <a:t>Goedgekeurde projecten</a:t>
            </a:r>
          </a:p>
        </p:txBody>
      </p:sp>
      <p:sp>
        <p:nvSpPr>
          <p:cNvPr id="64" name="Tekstvak 63">
            <a:extLst>
              <a:ext uri="{FF2B5EF4-FFF2-40B4-BE49-F238E27FC236}">
                <a16:creationId xmlns:a16="http://schemas.microsoft.com/office/drawing/2014/main" id="{F9721199-BC74-384A-9794-81E7546A3839}"/>
              </a:ext>
            </a:extLst>
          </p:cNvPr>
          <p:cNvSpPr txBox="1"/>
          <p:nvPr/>
        </p:nvSpPr>
        <p:spPr>
          <a:xfrm>
            <a:off x="5011414" y="5890824"/>
            <a:ext cx="1919773" cy="323165"/>
          </a:xfrm>
          <a:prstGeom prst="rect">
            <a:avLst/>
          </a:prstGeom>
          <a:noFill/>
        </p:spPr>
        <p:txBody>
          <a:bodyPr wrap="square" rtlCol="0">
            <a:spAutoFit/>
          </a:bodyPr>
          <a:lstStyle/>
          <a:p>
            <a:pPr algn="ctr"/>
            <a:r>
              <a:rPr lang="nl-BE" sz="1500" dirty="0"/>
              <a:t>ESF-applicatie</a:t>
            </a:r>
          </a:p>
        </p:txBody>
      </p:sp>
      <p:sp>
        <p:nvSpPr>
          <p:cNvPr id="65" name="Tekstvak 64">
            <a:extLst>
              <a:ext uri="{FF2B5EF4-FFF2-40B4-BE49-F238E27FC236}">
                <a16:creationId xmlns:a16="http://schemas.microsoft.com/office/drawing/2014/main" id="{43D58B16-0465-3B4A-8975-1B88B90DCB67}"/>
              </a:ext>
            </a:extLst>
          </p:cNvPr>
          <p:cNvSpPr txBox="1"/>
          <p:nvPr/>
        </p:nvSpPr>
        <p:spPr>
          <a:xfrm>
            <a:off x="7100124" y="5890824"/>
            <a:ext cx="1919773" cy="553998"/>
          </a:xfrm>
          <a:prstGeom prst="rect">
            <a:avLst/>
          </a:prstGeom>
          <a:noFill/>
        </p:spPr>
        <p:txBody>
          <a:bodyPr wrap="square" rtlCol="0">
            <a:spAutoFit/>
          </a:bodyPr>
          <a:lstStyle/>
          <a:p>
            <a:pPr algn="ctr"/>
            <a:r>
              <a:rPr lang="nl-BE" sz="1500" dirty="0"/>
              <a:t>Deelnemer</a:t>
            </a:r>
          </a:p>
          <a:p>
            <a:pPr algn="ctr"/>
            <a:r>
              <a:rPr lang="nl-BE" sz="1500" dirty="0"/>
              <a:t>Gebruiker</a:t>
            </a:r>
          </a:p>
        </p:txBody>
      </p:sp>
    </p:spTree>
    <p:extLst>
      <p:ext uri="{BB962C8B-B14F-4D97-AF65-F5344CB8AC3E}">
        <p14:creationId xmlns:p14="http://schemas.microsoft.com/office/powerpoint/2010/main" val="4051914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4_Titel en object">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CB62013E-3E20-E540-B08D-43C65ED983A7}"/>
              </a:ext>
            </a:extLst>
          </p:cNvPr>
          <p:cNvSpPr/>
          <p:nvPr/>
        </p:nvSpPr>
        <p:spPr>
          <a:xfrm>
            <a:off x="7081856" y="724579"/>
            <a:ext cx="1348235" cy="1111828"/>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29" name="Rechthoek 28">
            <a:extLst>
              <a:ext uri="{FF2B5EF4-FFF2-40B4-BE49-F238E27FC236}">
                <a16:creationId xmlns:a16="http://schemas.microsoft.com/office/drawing/2014/main" id="{229675DD-5475-2D4C-9E78-CBD2AAA52A41}"/>
              </a:ext>
            </a:extLst>
          </p:cNvPr>
          <p:cNvSpPr/>
          <p:nvPr/>
        </p:nvSpPr>
        <p:spPr>
          <a:xfrm>
            <a:off x="563224" y="584825"/>
            <a:ext cx="4539045" cy="3914439"/>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30" name="Afbeelding 29">
            <a:extLst>
              <a:ext uri="{FF2B5EF4-FFF2-40B4-BE49-F238E27FC236}">
                <a16:creationId xmlns:a16="http://schemas.microsoft.com/office/drawing/2014/main" id="{80102EDA-E688-2B44-BD7F-C264179BBA80}"/>
              </a:ext>
            </a:extLst>
          </p:cNvPr>
          <p:cNvPicPr>
            <a:picLocks noChangeAspect="1"/>
          </p:cNvPicPr>
          <p:nvPr/>
        </p:nvPicPr>
        <p:blipFill>
          <a:blip r:embed="rId2"/>
          <a:stretch>
            <a:fillRect/>
          </a:stretch>
        </p:blipFill>
        <p:spPr>
          <a:xfrm>
            <a:off x="5771851" y="2204696"/>
            <a:ext cx="2422662" cy="378079"/>
          </a:xfrm>
          <a:prstGeom prst="rect">
            <a:avLst/>
          </a:prstGeom>
        </p:spPr>
      </p:pic>
      <p:pic>
        <p:nvPicPr>
          <p:cNvPr id="31" name="Afbeelding 30">
            <a:extLst>
              <a:ext uri="{FF2B5EF4-FFF2-40B4-BE49-F238E27FC236}">
                <a16:creationId xmlns:a16="http://schemas.microsoft.com/office/drawing/2014/main" id="{326E5F86-7ECE-9642-9C91-D4A8C6923FD3}"/>
              </a:ext>
            </a:extLst>
          </p:cNvPr>
          <p:cNvPicPr>
            <a:picLocks noChangeAspect="1"/>
          </p:cNvPicPr>
          <p:nvPr/>
        </p:nvPicPr>
        <p:blipFill>
          <a:blip r:embed="rId3"/>
          <a:stretch>
            <a:fillRect/>
          </a:stretch>
        </p:blipFill>
        <p:spPr>
          <a:xfrm>
            <a:off x="5771851" y="940339"/>
            <a:ext cx="877079" cy="680307"/>
          </a:xfrm>
          <a:prstGeom prst="rect">
            <a:avLst/>
          </a:prstGeom>
        </p:spPr>
      </p:pic>
      <p:sp>
        <p:nvSpPr>
          <p:cNvPr id="11" name="Vrije vorm 10">
            <a:extLst>
              <a:ext uri="{FF2B5EF4-FFF2-40B4-BE49-F238E27FC236}">
                <a16:creationId xmlns:a16="http://schemas.microsoft.com/office/drawing/2014/main" id="{F741F82A-2202-F84D-8857-7C965130A783}"/>
              </a:ext>
            </a:extLst>
          </p:cNvPr>
          <p:cNvSpPr/>
          <p:nvPr/>
        </p:nvSpPr>
        <p:spPr>
          <a:xfrm>
            <a:off x="1003087" y="2582775"/>
            <a:ext cx="1713491" cy="1480849"/>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sz="900"/>
          </a:p>
        </p:txBody>
      </p:sp>
      <p:sp>
        <p:nvSpPr>
          <p:cNvPr id="12" name="Tekstvak 11">
            <a:extLst>
              <a:ext uri="{FF2B5EF4-FFF2-40B4-BE49-F238E27FC236}">
                <a16:creationId xmlns:a16="http://schemas.microsoft.com/office/drawing/2014/main" id="{B4BE2B74-E834-F448-98FA-086C671C730B}"/>
              </a:ext>
            </a:extLst>
          </p:cNvPr>
          <p:cNvSpPr txBox="1"/>
          <p:nvPr/>
        </p:nvSpPr>
        <p:spPr>
          <a:xfrm>
            <a:off x="1103973" y="2602661"/>
            <a:ext cx="348172" cy="684355"/>
          </a:xfrm>
          <a:prstGeom prst="rect">
            <a:avLst/>
          </a:prstGeom>
          <a:noFill/>
        </p:spPr>
        <p:txBody>
          <a:bodyPr wrap="none" rtlCol="0">
            <a:spAutoFit/>
          </a:bodyPr>
          <a:lstStyle/>
          <a:p>
            <a:pPr algn="l"/>
            <a:r>
              <a:rPr lang="nl-BE" sz="3847" spc="0" baseline="0" dirty="0">
                <a:solidFill>
                  <a:srgbClr val="168AD2"/>
                </a:solidFill>
                <a:latin typeface="FlandersArtSans-Regular"/>
                <a:sym typeface="FlandersArtSans-Regular"/>
                <a:rtl val="0"/>
              </a:rPr>
              <a:t>“</a:t>
            </a:r>
          </a:p>
        </p:txBody>
      </p:sp>
      <p:grpSp>
        <p:nvGrpSpPr>
          <p:cNvPr id="5" name="Groep 4">
            <a:extLst>
              <a:ext uri="{FF2B5EF4-FFF2-40B4-BE49-F238E27FC236}">
                <a16:creationId xmlns:a16="http://schemas.microsoft.com/office/drawing/2014/main" id="{D3EA2895-4982-E94C-95C1-99D0F20EF583}"/>
              </a:ext>
            </a:extLst>
          </p:cNvPr>
          <p:cNvGrpSpPr/>
          <p:nvPr/>
        </p:nvGrpSpPr>
        <p:grpSpPr>
          <a:xfrm>
            <a:off x="2931823" y="940339"/>
            <a:ext cx="1713491" cy="1480849"/>
            <a:chOff x="5863263" y="1880678"/>
            <a:chExt cx="3426759" cy="2961698"/>
          </a:xfrm>
        </p:grpSpPr>
        <p:sp>
          <p:nvSpPr>
            <p:cNvPr id="3" name="Vrije vorm 2">
              <a:extLst>
                <a:ext uri="{FF2B5EF4-FFF2-40B4-BE49-F238E27FC236}">
                  <a16:creationId xmlns:a16="http://schemas.microsoft.com/office/drawing/2014/main" id="{90B66E8F-A0B1-F441-BA5E-0E7CD6368003}"/>
                </a:ext>
              </a:extLst>
            </p:cNvPr>
            <p:cNvSpPr/>
            <p:nvPr/>
          </p:nvSpPr>
          <p:spPr>
            <a:xfrm>
              <a:off x="5863263" y="1880678"/>
              <a:ext cx="3426759" cy="2961698"/>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sz="900" dirty="0"/>
            </a:p>
          </p:txBody>
        </p:sp>
        <p:sp>
          <p:nvSpPr>
            <p:cNvPr id="4" name="Tekstvak 3">
              <a:extLst>
                <a:ext uri="{FF2B5EF4-FFF2-40B4-BE49-F238E27FC236}">
                  <a16:creationId xmlns:a16="http://schemas.microsoft.com/office/drawing/2014/main" id="{9A62F0AC-BFDF-2B42-9792-5250D62628E3}"/>
                </a:ext>
              </a:extLst>
            </p:cNvPr>
            <p:cNvSpPr txBox="1"/>
            <p:nvPr/>
          </p:nvSpPr>
          <p:spPr>
            <a:xfrm>
              <a:off x="6046695" y="1920450"/>
              <a:ext cx="696299" cy="1368710"/>
            </a:xfrm>
            <a:prstGeom prst="rect">
              <a:avLst/>
            </a:prstGeom>
            <a:noFill/>
          </p:spPr>
          <p:txBody>
            <a:bodyPr wrap="none" rtlCol="0">
              <a:spAutoFit/>
            </a:bodyPr>
            <a:lstStyle/>
            <a:p>
              <a:pPr algn="l"/>
              <a:r>
                <a:rPr lang="nl-BE" sz="3847" spc="0" baseline="0" dirty="0">
                  <a:solidFill>
                    <a:srgbClr val="FCCA43"/>
                  </a:solidFill>
                  <a:latin typeface="FlandersArtSans-Regular"/>
                  <a:sym typeface="FlandersArtSans-Regular"/>
                  <a:rtl val="0"/>
                </a:rPr>
                <a:t>“</a:t>
              </a:r>
            </a:p>
          </p:txBody>
        </p:sp>
      </p:grpSp>
      <p:sp>
        <p:nvSpPr>
          <p:cNvPr id="14" name="Tekstvak 13">
            <a:extLst>
              <a:ext uri="{FF2B5EF4-FFF2-40B4-BE49-F238E27FC236}">
                <a16:creationId xmlns:a16="http://schemas.microsoft.com/office/drawing/2014/main" id="{FEE08B2E-07C9-4D4E-BB9F-B6818CC78739}"/>
              </a:ext>
            </a:extLst>
          </p:cNvPr>
          <p:cNvSpPr txBox="1"/>
          <p:nvPr/>
        </p:nvSpPr>
        <p:spPr>
          <a:xfrm>
            <a:off x="5899012" y="3134465"/>
            <a:ext cx="262490" cy="1631216"/>
          </a:xfrm>
          <a:prstGeom prst="rect">
            <a:avLst/>
          </a:prstGeom>
          <a:noFill/>
        </p:spPr>
        <p:txBody>
          <a:bodyPr wrap="square" rtlCol="0">
            <a:spAutoFit/>
          </a:bodyPr>
          <a:lstStyle/>
          <a:p>
            <a:pPr algn="l"/>
            <a:r>
              <a:rPr lang="nl-BE" sz="10000" spc="0" baseline="0" dirty="0">
                <a:solidFill>
                  <a:srgbClr val="FFCC00"/>
                </a:solidFill>
                <a:latin typeface="FlandersArtSans-Regular"/>
                <a:sym typeface="FlandersArtSans-Regular"/>
                <a:rtl val="0"/>
              </a:rPr>
              <a:t>“</a:t>
            </a:r>
          </a:p>
        </p:txBody>
      </p:sp>
      <p:grpSp>
        <p:nvGrpSpPr>
          <p:cNvPr id="9" name="Groep 8">
            <a:extLst>
              <a:ext uri="{FF2B5EF4-FFF2-40B4-BE49-F238E27FC236}">
                <a16:creationId xmlns:a16="http://schemas.microsoft.com/office/drawing/2014/main" id="{F122F8C8-6FEB-614D-836C-886316751915}"/>
              </a:ext>
            </a:extLst>
          </p:cNvPr>
          <p:cNvGrpSpPr/>
          <p:nvPr/>
        </p:nvGrpSpPr>
        <p:grpSpPr>
          <a:xfrm>
            <a:off x="1003087" y="940339"/>
            <a:ext cx="1713491" cy="1480849"/>
            <a:chOff x="2006043" y="1880678"/>
            <a:chExt cx="3426759" cy="2961698"/>
          </a:xfrm>
        </p:grpSpPr>
        <p:sp>
          <p:nvSpPr>
            <p:cNvPr id="7" name="Vrije vorm 6">
              <a:extLst>
                <a:ext uri="{FF2B5EF4-FFF2-40B4-BE49-F238E27FC236}">
                  <a16:creationId xmlns:a16="http://schemas.microsoft.com/office/drawing/2014/main" id="{BF1C20C9-E895-E746-8C2C-E86B046280ED}"/>
                </a:ext>
              </a:extLst>
            </p:cNvPr>
            <p:cNvSpPr/>
            <p:nvPr/>
          </p:nvSpPr>
          <p:spPr>
            <a:xfrm>
              <a:off x="2006043" y="1880678"/>
              <a:ext cx="3426759" cy="2961698"/>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sz="900"/>
            </a:p>
          </p:txBody>
        </p:sp>
        <p:sp>
          <p:nvSpPr>
            <p:cNvPr id="8" name="Tekstvak 7">
              <a:extLst>
                <a:ext uri="{FF2B5EF4-FFF2-40B4-BE49-F238E27FC236}">
                  <a16:creationId xmlns:a16="http://schemas.microsoft.com/office/drawing/2014/main" id="{3233DEC3-5B65-EC45-85A8-34540046926F}"/>
                </a:ext>
              </a:extLst>
            </p:cNvPr>
            <p:cNvSpPr txBox="1"/>
            <p:nvPr/>
          </p:nvSpPr>
          <p:spPr>
            <a:xfrm>
              <a:off x="2207802" y="1920450"/>
              <a:ext cx="696299" cy="1368710"/>
            </a:xfrm>
            <a:prstGeom prst="rect">
              <a:avLst/>
            </a:prstGeom>
            <a:noFill/>
          </p:spPr>
          <p:txBody>
            <a:bodyPr wrap="none" rtlCol="0">
              <a:spAutoFit/>
            </a:bodyPr>
            <a:lstStyle/>
            <a:p>
              <a:pPr algn="l"/>
              <a:r>
                <a:rPr lang="nl-BE" sz="3847" spc="0" baseline="0" dirty="0">
                  <a:solidFill>
                    <a:srgbClr val="30B7BB"/>
                  </a:solidFill>
                  <a:latin typeface="FlandersArtSans-Regular"/>
                  <a:sym typeface="FlandersArtSans-Regular"/>
                  <a:rtl val="0"/>
                </a:rPr>
                <a:t>“</a:t>
              </a:r>
            </a:p>
          </p:txBody>
        </p:sp>
      </p:grpSp>
      <p:sp>
        <p:nvSpPr>
          <p:cNvPr id="19" name="Tekstvak 18">
            <a:extLst>
              <a:ext uri="{FF2B5EF4-FFF2-40B4-BE49-F238E27FC236}">
                <a16:creationId xmlns:a16="http://schemas.microsoft.com/office/drawing/2014/main" id="{5E21E738-0751-D447-BD9B-84F47733C195}"/>
              </a:ext>
            </a:extLst>
          </p:cNvPr>
          <p:cNvSpPr txBox="1"/>
          <p:nvPr/>
        </p:nvSpPr>
        <p:spPr>
          <a:xfrm>
            <a:off x="6679878" y="3134465"/>
            <a:ext cx="262490" cy="1631216"/>
          </a:xfrm>
          <a:prstGeom prst="rect">
            <a:avLst/>
          </a:prstGeom>
          <a:noFill/>
        </p:spPr>
        <p:txBody>
          <a:bodyPr wrap="square" rtlCol="0">
            <a:spAutoFit/>
          </a:bodyPr>
          <a:lstStyle/>
          <a:p>
            <a:pPr algn="l"/>
            <a:r>
              <a:rPr lang="nl-BE" sz="10000" spc="0" baseline="0" dirty="0">
                <a:solidFill>
                  <a:srgbClr val="30B7BB"/>
                </a:solidFill>
                <a:latin typeface="FlandersArtSans-Regular"/>
                <a:sym typeface="FlandersArtSans-Regular"/>
                <a:rtl val="0"/>
              </a:rPr>
              <a:t>“</a:t>
            </a:r>
          </a:p>
        </p:txBody>
      </p:sp>
      <p:pic>
        <p:nvPicPr>
          <p:cNvPr id="35" name="Graphic 34">
            <a:extLst>
              <a:ext uri="{FF2B5EF4-FFF2-40B4-BE49-F238E27FC236}">
                <a16:creationId xmlns:a16="http://schemas.microsoft.com/office/drawing/2014/main" id="{4D9A308F-A57E-224B-81FF-DED2BADC7BC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1823" y="2582775"/>
            <a:ext cx="1713491" cy="1480849"/>
          </a:xfrm>
          <a:prstGeom prst="rect">
            <a:avLst/>
          </a:prstGeom>
        </p:spPr>
      </p:pic>
      <p:pic>
        <p:nvPicPr>
          <p:cNvPr id="36" name="Afbeelding 35">
            <a:extLst>
              <a:ext uri="{FF2B5EF4-FFF2-40B4-BE49-F238E27FC236}">
                <a16:creationId xmlns:a16="http://schemas.microsoft.com/office/drawing/2014/main" id="{FC054E6B-085B-0D49-82A5-9A1C04CDACA1}"/>
              </a:ext>
            </a:extLst>
          </p:cNvPr>
          <p:cNvPicPr>
            <a:picLocks noChangeAspect="1"/>
          </p:cNvPicPr>
          <p:nvPr/>
        </p:nvPicPr>
        <p:blipFill>
          <a:blip r:embed="rId6"/>
          <a:stretch>
            <a:fillRect/>
          </a:stretch>
        </p:blipFill>
        <p:spPr>
          <a:xfrm>
            <a:off x="7317434" y="940339"/>
            <a:ext cx="877079" cy="680307"/>
          </a:xfrm>
          <a:prstGeom prst="rect">
            <a:avLst/>
          </a:prstGeom>
        </p:spPr>
      </p:pic>
      <p:sp>
        <p:nvSpPr>
          <p:cNvPr id="24" name="Tekstvak 23">
            <a:extLst>
              <a:ext uri="{FF2B5EF4-FFF2-40B4-BE49-F238E27FC236}">
                <a16:creationId xmlns:a16="http://schemas.microsoft.com/office/drawing/2014/main" id="{F735F1AE-FF4D-5B47-8DE9-7FFDA172A1B7}"/>
              </a:ext>
            </a:extLst>
          </p:cNvPr>
          <p:cNvSpPr txBox="1"/>
          <p:nvPr/>
        </p:nvSpPr>
        <p:spPr>
          <a:xfrm>
            <a:off x="7460745" y="3134464"/>
            <a:ext cx="262490" cy="1631216"/>
          </a:xfrm>
          <a:prstGeom prst="rect">
            <a:avLst/>
          </a:prstGeom>
          <a:noFill/>
        </p:spPr>
        <p:txBody>
          <a:bodyPr wrap="square" rtlCol="0">
            <a:spAutoFit/>
          </a:bodyPr>
          <a:lstStyle/>
          <a:p>
            <a:pPr algn="l"/>
            <a:r>
              <a:rPr lang="nl-BE" sz="10000" spc="0" baseline="0" dirty="0">
                <a:solidFill>
                  <a:srgbClr val="168AD2"/>
                </a:solidFill>
                <a:latin typeface="FlandersArtSans-Regular"/>
                <a:sym typeface="FlandersArtSans-Regular"/>
                <a:rtl val="0"/>
              </a:rPr>
              <a:t>“</a:t>
            </a:r>
          </a:p>
        </p:txBody>
      </p:sp>
    </p:spTree>
    <p:extLst>
      <p:ext uri="{BB962C8B-B14F-4D97-AF65-F5344CB8AC3E}">
        <p14:creationId xmlns:p14="http://schemas.microsoft.com/office/powerpoint/2010/main" val="1625224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2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C0ADB27-A724-B746-B138-B765BD49F30E}"/>
              </a:ext>
            </a:extLst>
          </p:cNvPr>
          <p:cNvSpPr/>
          <p:nvPr/>
        </p:nvSpPr>
        <p:spPr>
          <a:xfrm>
            <a:off x="9033076" y="690664"/>
            <a:ext cx="2976501" cy="5476672"/>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dirty="0"/>
          </a:p>
        </p:txBody>
      </p:sp>
      <p:pic>
        <p:nvPicPr>
          <p:cNvPr id="7" name="Graphic 6">
            <a:extLst>
              <a:ext uri="{FF2B5EF4-FFF2-40B4-BE49-F238E27FC236}">
                <a16:creationId xmlns:a16="http://schemas.microsoft.com/office/drawing/2014/main" id="{27F04E99-34E6-644A-9279-E8DBA9419CB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202" y="923479"/>
            <a:ext cx="2673284" cy="1109659"/>
          </a:xfrm>
          <a:prstGeom prst="rect">
            <a:avLst/>
          </a:prstGeom>
        </p:spPr>
      </p:pic>
      <p:pic>
        <p:nvPicPr>
          <p:cNvPr id="8" name="Graphic 7">
            <a:extLst>
              <a:ext uri="{FF2B5EF4-FFF2-40B4-BE49-F238E27FC236}">
                <a16:creationId xmlns:a16="http://schemas.microsoft.com/office/drawing/2014/main" id="{C9C0172C-6B81-5E43-B62A-C1B2FD00CCE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202" y="4333866"/>
            <a:ext cx="2673284" cy="1690270"/>
          </a:xfrm>
          <a:prstGeom prst="rect">
            <a:avLst/>
          </a:prstGeom>
        </p:spPr>
      </p:pic>
      <p:pic>
        <p:nvPicPr>
          <p:cNvPr id="9" name="Graphic 8">
            <a:extLst>
              <a:ext uri="{FF2B5EF4-FFF2-40B4-BE49-F238E27FC236}">
                <a16:creationId xmlns:a16="http://schemas.microsoft.com/office/drawing/2014/main" id="{5CB0389B-4239-0B46-8AC7-6DA82A26400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9202" y="2271903"/>
            <a:ext cx="2673284" cy="1823198"/>
          </a:xfrm>
          <a:prstGeom prst="rect">
            <a:avLst/>
          </a:prstGeom>
        </p:spPr>
      </p:pic>
      <p:pic>
        <p:nvPicPr>
          <p:cNvPr id="10" name="Graphic 9">
            <a:extLst>
              <a:ext uri="{FF2B5EF4-FFF2-40B4-BE49-F238E27FC236}">
                <a16:creationId xmlns:a16="http://schemas.microsoft.com/office/drawing/2014/main" id="{E1714BFD-8093-CF4A-84D5-64B07E6B282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2050" y="923479"/>
            <a:ext cx="2673284" cy="1109659"/>
          </a:xfrm>
          <a:prstGeom prst="rect">
            <a:avLst/>
          </a:prstGeom>
        </p:spPr>
      </p:pic>
      <p:pic>
        <p:nvPicPr>
          <p:cNvPr id="11" name="Graphic 10">
            <a:extLst>
              <a:ext uri="{FF2B5EF4-FFF2-40B4-BE49-F238E27FC236}">
                <a16:creationId xmlns:a16="http://schemas.microsoft.com/office/drawing/2014/main" id="{9724581A-D786-7643-BF1F-75CA6010008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72050" y="4333866"/>
            <a:ext cx="2673284" cy="1690270"/>
          </a:xfrm>
          <a:prstGeom prst="rect">
            <a:avLst/>
          </a:prstGeom>
        </p:spPr>
      </p:pic>
      <p:pic>
        <p:nvPicPr>
          <p:cNvPr id="12" name="Graphic 11">
            <a:extLst>
              <a:ext uri="{FF2B5EF4-FFF2-40B4-BE49-F238E27FC236}">
                <a16:creationId xmlns:a16="http://schemas.microsoft.com/office/drawing/2014/main" id="{881C0299-5EAA-0F4A-9D6B-1B1CDD56548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72050" y="2271903"/>
            <a:ext cx="2673284" cy="1823198"/>
          </a:xfrm>
          <a:prstGeom prst="rect">
            <a:avLst/>
          </a:prstGeom>
        </p:spPr>
      </p:pic>
      <p:pic>
        <p:nvPicPr>
          <p:cNvPr id="13" name="Graphic 12">
            <a:extLst>
              <a:ext uri="{FF2B5EF4-FFF2-40B4-BE49-F238E27FC236}">
                <a16:creationId xmlns:a16="http://schemas.microsoft.com/office/drawing/2014/main" id="{66E49BAD-F42D-EB41-B4EF-4BBD9423A78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34899" y="923479"/>
            <a:ext cx="2673284" cy="1109659"/>
          </a:xfrm>
          <a:prstGeom prst="rect">
            <a:avLst/>
          </a:prstGeom>
        </p:spPr>
      </p:pic>
      <p:pic>
        <p:nvPicPr>
          <p:cNvPr id="14" name="Graphic 13">
            <a:extLst>
              <a:ext uri="{FF2B5EF4-FFF2-40B4-BE49-F238E27FC236}">
                <a16:creationId xmlns:a16="http://schemas.microsoft.com/office/drawing/2014/main" id="{7977209B-96E1-F24C-A9C1-BAC4A4810085}"/>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34899" y="4333866"/>
            <a:ext cx="2673284" cy="1690270"/>
          </a:xfrm>
          <a:prstGeom prst="rect">
            <a:avLst/>
          </a:prstGeom>
        </p:spPr>
      </p:pic>
      <p:pic>
        <p:nvPicPr>
          <p:cNvPr id="15" name="Graphic 14">
            <a:extLst>
              <a:ext uri="{FF2B5EF4-FFF2-40B4-BE49-F238E27FC236}">
                <a16:creationId xmlns:a16="http://schemas.microsoft.com/office/drawing/2014/main" id="{75F54C3C-081C-DB46-9B02-6F75D1FAD909}"/>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34899" y="2271903"/>
            <a:ext cx="2673284" cy="1823198"/>
          </a:xfrm>
          <a:prstGeom prst="rect">
            <a:avLst/>
          </a:prstGeom>
        </p:spPr>
      </p:pic>
      <p:pic>
        <p:nvPicPr>
          <p:cNvPr id="16" name="Graphic 15">
            <a:extLst>
              <a:ext uri="{FF2B5EF4-FFF2-40B4-BE49-F238E27FC236}">
                <a16:creationId xmlns:a16="http://schemas.microsoft.com/office/drawing/2014/main" id="{0CE7D66D-BD6F-0744-878B-7F0A969000BC}"/>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89511" y="923479"/>
            <a:ext cx="2673284" cy="1109659"/>
          </a:xfrm>
          <a:prstGeom prst="rect">
            <a:avLst/>
          </a:prstGeom>
        </p:spPr>
      </p:pic>
      <p:pic>
        <p:nvPicPr>
          <p:cNvPr id="17" name="Graphic 16">
            <a:extLst>
              <a:ext uri="{FF2B5EF4-FFF2-40B4-BE49-F238E27FC236}">
                <a16:creationId xmlns:a16="http://schemas.microsoft.com/office/drawing/2014/main" id="{9B89E15E-FB03-8C4B-AB09-AAB4F2B860E3}"/>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189511" y="4333866"/>
            <a:ext cx="2673284" cy="1690270"/>
          </a:xfrm>
          <a:prstGeom prst="rect">
            <a:avLst/>
          </a:prstGeom>
        </p:spPr>
      </p:pic>
      <p:pic>
        <p:nvPicPr>
          <p:cNvPr id="18" name="Graphic 17">
            <a:extLst>
              <a:ext uri="{FF2B5EF4-FFF2-40B4-BE49-F238E27FC236}">
                <a16:creationId xmlns:a16="http://schemas.microsoft.com/office/drawing/2014/main" id="{CF9F4B34-8350-1E46-B4C1-0A423178BE0B}"/>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189511" y="2271903"/>
            <a:ext cx="2673284" cy="1823198"/>
          </a:xfrm>
          <a:prstGeom prst="rect">
            <a:avLst/>
          </a:prstGeom>
        </p:spPr>
      </p:pic>
    </p:spTree>
    <p:extLst>
      <p:ext uri="{BB962C8B-B14F-4D97-AF65-F5344CB8AC3E}">
        <p14:creationId xmlns:p14="http://schemas.microsoft.com/office/powerpoint/2010/main" val="2294889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3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9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CE0CB-2074-1E88-3DC2-21F287F4FD27}"/>
              </a:ext>
            </a:extLst>
          </p:cNvPr>
          <p:cNvSpPr>
            <a:spLocks noGrp="1"/>
          </p:cNvSpPr>
          <p:nvPr>
            <p:ph idx="1"/>
          </p:nvPr>
        </p:nvSpPr>
        <p:spPr/>
        <p:txBody>
          <a:bodyPr/>
          <a:lstStyle>
            <a:lvl1pPr>
              <a:defRPr>
                <a:latin typeface="+mn-lt"/>
              </a:defRPr>
            </a:lvl1pPr>
            <a:lvl2pPr>
              <a:defRPr sz="2000">
                <a:latin typeface="+mn-lt"/>
              </a:defRPr>
            </a:lvl2pPr>
            <a:lvl3pPr>
              <a:defRPr sz="2000">
                <a:latin typeface="+mn-lt"/>
              </a:defRPr>
            </a:lvl3pPr>
          </a:lstStyle>
          <a:p>
            <a:pPr lvl="0"/>
            <a:r>
              <a:t>Redaguoti pagrindinio teksto stilius</a:t>
            </a:r>
          </a:p>
          <a:p>
            <a:pPr lvl="1"/>
            <a:r>
              <a:t>Antras lygis</a:t>
            </a:r>
          </a:p>
          <a:p>
            <a:pPr lvl="2"/>
            <a:r>
              <a:t>Trečias lygis</a:t>
            </a:r>
          </a:p>
        </p:txBody>
      </p:sp>
      <p:sp>
        <p:nvSpPr>
          <p:cNvPr id="7" name="Title 6">
            <a:extLst>
              <a:ext uri="{FF2B5EF4-FFF2-40B4-BE49-F238E27FC236}">
                <a16:creationId xmlns:a16="http://schemas.microsoft.com/office/drawing/2014/main" id="{343E2EF9-528B-239F-3DEF-9A07C0C76965}"/>
              </a:ext>
            </a:extLst>
          </p:cNvPr>
          <p:cNvSpPr>
            <a:spLocks noGrp="1"/>
          </p:cNvSpPr>
          <p:nvPr>
            <p:ph type="title"/>
          </p:nvPr>
        </p:nvSpPr>
        <p:spPr/>
        <p:txBody>
          <a:bodyPr/>
          <a:lstStyle>
            <a:lvl1pPr>
              <a:defRPr>
                <a:latin typeface="+mn-lt"/>
              </a:defRPr>
            </a:lvl1pPr>
          </a:lstStyle>
          <a:p>
            <a:r>
              <a:t>Spauskite norėdami redaguoti pagrindinio pavadinimo stilių</a:t>
            </a:r>
          </a:p>
        </p:txBody>
      </p:sp>
      <p:sp>
        <p:nvSpPr>
          <p:cNvPr id="8" name="Date Placeholder 7">
            <a:extLst>
              <a:ext uri="{FF2B5EF4-FFF2-40B4-BE49-F238E27FC236}">
                <a16:creationId xmlns:a16="http://schemas.microsoft.com/office/drawing/2014/main" id="{8C04557B-D303-5183-DBCB-A1D61E8194A5}"/>
              </a:ext>
            </a:extLst>
          </p:cNvPr>
          <p:cNvSpPr>
            <a:spLocks noGrp="1"/>
          </p:cNvSpPr>
          <p:nvPr>
            <p:ph type="dt" sz="half" idx="10"/>
          </p:nvPr>
        </p:nvSpPr>
        <p:spPr/>
        <p:txBody>
          <a:bodyPr/>
          <a:lstStyle>
            <a:lvl1pPr>
              <a:defRPr>
                <a:latin typeface="+mn-lt"/>
              </a:defRPr>
            </a:lvl1pPr>
          </a:lstStyle>
          <a:p>
            <a:r>
              <a:t>05/10/2023</a:t>
            </a:r>
          </a:p>
        </p:txBody>
      </p:sp>
      <p:sp>
        <p:nvSpPr>
          <p:cNvPr id="9" name="Footer Placeholder 8">
            <a:extLst>
              <a:ext uri="{FF2B5EF4-FFF2-40B4-BE49-F238E27FC236}">
                <a16:creationId xmlns:a16="http://schemas.microsoft.com/office/drawing/2014/main" id="{AA82E0A0-7E9A-3D30-4709-345D5B5096B2}"/>
              </a:ext>
            </a:extLst>
          </p:cNvPr>
          <p:cNvSpPr>
            <a:spLocks noGrp="1"/>
          </p:cNvSpPr>
          <p:nvPr>
            <p:ph type="ftr" sz="quarter" idx="11"/>
          </p:nvPr>
        </p:nvSpPr>
        <p:spPr/>
        <p:txBody>
          <a:bodyPr/>
          <a:lstStyle>
            <a:lvl1pPr>
              <a:defRPr>
                <a:latin typeface="+mn-lt"/>
              </a:defRPr>
            </a:lvl1pPr>
          </a:lstStyle>
          <a:p>
            <a:r>
              <a:t>Lietuvos SĮ</a:t>
            </a:r>
          </a:p>
        </p:txBody>
      </p:sp>
      <p:sp>
        <p:nvSpPr>
          <p:cNvPr id="10" name="Slide Number Placeholder 9">
            <a:extLst>
              <a:ext uri="{FF2B5EF4-FFF2-40B4-BE49-F238E27FC236}">
                <a16:creationId xmlns:a16="http://schemas.microsoft.com/office/drawing/2014/main" id="{709112AD-65DC-8BFF-A423-F61FE69474FD}"/>
              </a:ext>
            </a:extLst>
          </p:cNvPr>
          <p:cNvSpPr>
            <a:spLocks noGrp="1"/>
          </p:cNvSpPr>
          <p:nvPr>
            <p:ph type="sldNum" sz="quarter" idx="12"/>
          </p:nvPr>
        </p:nvSpPr>
        <p:spPr/>
        <p:txBody>
          <a:bodyPr/>
          <a:lstStyle/>
          <a:p>
            <a:fld id="{5D1D71FE-EFD3-4FD9-9297-6E817FA05844}" type="slidenum">
              <a:rPr lang="en-US" smtClean="0"/>
              <a:t>‹#›</a:t>
            </a:fld>
            <a:endParaRPr lang="en-US"/>
          </a:p>
        </p:txBody>
      </p:sp>
    </p:spTree>
    <p:extLst>
      <p:ext uri="{BB962C8B-B14F-4D97-AF65-F5344CB8AC3E}">
        <p14:creationId xmlns:p14="http://schemas.microsoft.com/office/powerpoint/2010/main" val="1059366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CE0CB-2074-1E88-3DC2-21F287F4FD27}"/>
              </a:ext>
            </a:extLst>
          </p:cNvPr>
          <p:cNvSpPr>
            <a:spLocks noGrp="1"/>
          </p:cNvSpPr>
          <p:nvPr>
            <p:ph idx="1"/>
          </p:nvPr>
        </p:nvSpPr>
        <p:spPr/>
        <p:txBody>
          <a:bodyPr/>
          <a:lstStyle/>
          <a:p>
            <a:pPr lvl="0"/>
            <a:r>
              <a:t>Cliquez pour modifier les styles du texte du masque</a:t>
            </a:r>
          </a:p>
          <a:p>
            <a:pPr lvl="1"/>
            <a:r>
              <a:t>Deuxičme niveau</a:t>
            </a:r>
          </a:p>
          <a:p>
            <a:pPr lvl="2"/>
            <a:r>
              <a:t>Troisičme niveau</a:t>
            </a:r>
          </a:p>
        </p:txBody>
      </p:sp>
      <p:sp>
        <p:nvSpPr>
          <p:cNvPr id="7" name="Title 6">
            <a:extLst>
              <a:ext uri="{FF2B5EF4-FFF2-40B4-BE49-F238E27FC236}">
                <a16:creationId xmlns:a16="http://schemas.microsoft.com/office/drawing/2014/main" id="{343E2EF9-528B-239F-3DEF-9A07C0C76965}"/>
              </a:ext>
            </a:extLst>
          </p:cNvPr>
          <p:cNvSpPr>
            <a:spLocks noGrp="1"/>
          </p:cNvSpPr>
          <p:nvPr>
            <p:ph type="title"/>
          </p:nvPr>
        </p:nvSpPr>
        <p:spPr/>
        <p:txBody>
          <a:bodyPr/>
          <a:lstStyle/>
          <a:p>
            <a:r>
              <a:t>Modifiez le style du titre</a:t>
            </a:r>
          </a:p>
        </p:txBody>
      </p:sp>
      <p:sp>
        <p:nvSpPr>
          <p:cNvPr id="8" name="Date Placeholder 7">
            <a:extLst>
              <a:ext uri="{FF2B5EF4-FFF2-40B4-BE49-F238E27FC236}">
                <a16:creationId xmlns:a16="http://schemas.microsoft.com/office/drawing/2014/main" id="{8C04557B-D303-5183-DBCB-A1D61E8194A5}"/>
              </a:ext>
            </a:extLst>
          </p:cNvPr>
          <p:cNvSpPr>
            <a:spLocks noGrp="1"/>
          </p:cNvSpPr>
          <p:nvPr>
            <p:ph type="dt" sz="half" idx="10"/>
          </p:nvPr>
        </p:nvSpPr>
        <p:spPr/>
        <p:txBody>
          <a:bodyPr/>
          <a:lstStyle/>
          <a:p>
            <a:r>
              <a:t>05/10/2023</a:t>
            </a:r>
          </a:p>
        </p:txBody>
      </p:sp>
      <p:sp>
        <p:nvSpPr>
          <p:cNvPr id="9" name="Footer Placeholder 8">
            <a:extLst>
              <a:ext uri="{FF2B5EF4-FFF2-40B4-BE49-F238E27FC236}">
                <a16:creationId xmlns:a16="http://schemas.microsoft.com/office/drawing/2014/main" id="{AA82E0A0-7E9A-3D30-4709-345D5B5096B2}"/>
              </a:ext>
            </a:extLst>
          </p:cNvPr>
          <p:cNvSpPr>
            <a:spLocks noGrp="1"/>
          </p:cNvSpPr>
          <p:nvPr>
            <p:ph type="ftr" sz="quarter" idx="11"/>
          </p:nvPr>
        </p:nvSpPr>
        <p:spPr/>
        <p:txBody>
          <a:bodyPr/>
          <a:lstStyle/>
          <a:p>
            <a:r>
              <a:t>Lietuvos SĮ</a:t>
            </a:r>
          </a:p>
        </p:txBody>
      </p:sp>
      <p:sp>
        <p:nvSpPr>
          <p:cNvPr id="10" name="Slide Number Placeholder 9">
            <a:extLst>
              <a:ext uri="{FF2B5EF4-FFF2-40B4-BE49-F238E27FC236}">
                <a16:creationId xmlns:a16="http://schemas.microsoft.com/office/drawing/2014/main" id="{709112AD-65DC-8BFF-A423-F61FE69474FD}"/>
              </a:ext>
            </a:extLst>
          </p:cNvPr>
          <p:cNvSpPr>
            <a:spLocks noGrp="1"/>
          </p:cNvSpPr>
          <p:nvPr>
            <p:ph type="sldNum" sz="quarter" idx="12"/>
          </p:nvPr>
        </p:nvSpPr>
        <p:spPr/>
        <p:txBody>
          <a:bodyPr/>
          <a:lstStyle/>
          <a:p>
            <a:fld id="{5D1D71FE-EFD3-4FD9-9297-6E817FA05844}" type="slidenum">
              <a:rPr lang="en-US" smtClean="0"/>
              <a:t>‹#›</a:t>
            </a:fld>
            <a:endParaRPr lang="en-US"/>
          </a:p>
        </p:txBody>
      </p:sp>
    </p:spTree>
    <p:extLst>
      <p:ext uri="{BB962C8B-B14F-4D97-AF65-F5344CB8AC3E}">
        <p14:creationId xmlns:p14="http://schemas.microsoft.com/office/powerpoint/2010/main" val="162555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7AE7-F5E3-06D6-2067-C3C6B70F3385}"/>
              </a:ext>
            </a:extLst>
          </p:cNvPr>
          <p:cNvSpPr>
            <a:spLocks noGrp="1"/>
          </p:cNvSpPr>
          <p:nvPr>
            <p:ph type="ctrTitle" hasCustomPrompt="1"/>
          </p:nvPr>
        </p:nvSpPr>
        <p:spPr>
          <a:xfrm>
            <a:off x="1524000" y="1333510"/>
            <a:ext cx="9144000" cy="1452395"/>
          </a:xfrm>
        </p:spPr>
        <p:txBody>
          <a:bodyPr anchor="b">
            <a:normAutofit/>
          </a:bodyPr>
          <a:lstStyle>
            <a:lvl1pPr algn="ctr">
              <a:defRPr sz="5000"/>
            </a:lvl1pPr>
          </a:lstStyle>
          <a:p>
            <a:r>
              <a:rPr lang="en-GB" noProof="0" dirty="0"/>
              <a:t>Title</a:t>
            </a:r>
          </a:p>
        </p:txBody>
      </p:sp>
      <p:sp>
        <p:nvSpPr>
          <p:cNvPr id="3" name="Subtitle 2">
            <a:extLst>
              <a:ext uri="{FF2B5EF4-FFF2-40B4-BE49-F238E27FC236}">
                <a16:creationId xmlns:a16="http://schemas.microsoft.com/office/drawing/2014/main" id="{C2086742-0AC8-579F-E9EF-103F09A1369F}"/>
              </a:ext>
            </a:extLst>
          </p:cNvPr>
          <p:cNvSpPr>
            <a:spLocks noGrp="1"/>
          </p:cNvSpPr>
          <p:nvPr>
            <p:ph type="subTitle" idx="1" hasCustomPrompt="1"/>
          </p:nvPr>
        </p:nvSpPr>
        <p:spPr>
          <a:xfrm>
            <a:off x="1524000" y="357275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CT0.0: </a:t>
            </a:r>
          </a:p>
        </p:txBody>
      </p:sp>
      <p:sp>
        <p:nvSpPr>
          <p:cNvPr id="4" name="Date Placeholder 3">
            <a:extLst>
              <a:ext uri="{FF2B5EF4-FFF2-40B4-BE49-F238E27FC236}">
                <a16:creationId xmlns:a16="http://schemas.microsoft.com/office/drawing/2014/main" id="{0BA8697F-F63A-3AAD-5CD5-FF8ED02E6CD2}"/>
              </a:ext>
            </a:extLst>
          </p:cNvPr>
          <p:cNvSpPr>
            <a:spLocks noGrp="1"/>
          </p:cNvSpPr>
          <p:nvPr>
            <p:ph type="dt" sz="half" idx="2"/>
          </p:nvPr>
        </p:nvSpPr>
        <p:spPr>
          <a:xfrm>
            <a:off x="10555704" y="313197"/>
            <a:ext cx="1207905" cy="218587"/>
          </a:xfrm>
          <a:prstGeom prst="rect">
            <a:avLst/>
          </a:prstGeom>
        </p:spPr>
        <p:txBody>
          <a:bodyPr vert="horz" lIns="91440" tIns="45720" rIns="91440" bIns="45720" rtlCol="0" anchor="ctr"/>
          <a:lstStyle>
            <a:lvl1pPr algn="l">
              <a:defRPr sz="1200" b="1">
                <a:solidFill>
                  <a:srgbClr val="054690"/>
                </a:solidFill>
                <a:latin typeface="+mn-lt"/>
              </a:defRPr>
            </a:lvl1pPr>
          </a:lstStyle>
          <a:p>
            <a:r>
              <a:rPr lang="en-US"/>
              <a:t>05/10/2023</a:t>
            </a:r>
            <a:endParaRPr lang="en-US" dirty="0"/>
          </a:p>
        </p:txBody>
      </p:sp>
      <p:sp>
        <p:nvSpPr>
          <p:cNvPr id="5" name="Footer Placeholder 4">
            <a:extLst>
              <a:ext uri="{FF2B5EF4-FFF2-40B4-BE49-F238E27FC236}">
                <a16:creationId xmlns:a16="http://schemas.microsoft.com/office/drawing/2014/main" id="{B9E2EAB1-39A4-2478-56CE-19BC3BB2AFAE}"/>
              </a:ext>
            </a:extLst>
          </p:cNvPr>
          <p:cNvSpPr>
            <a:spLocks noGrp="1"/>
          </p:cNvSpPr>
          <p:nvPr>
            <p:ph type="ftr" sz="quarter" idx="3"/>
          </p:nvPr>
        </p:nvSpPr>
        <p:spPr>
          <a:xfrm>
            <a:off x="7455511" y="313196"/>
            <a:ext cx="2690446" cy="218587"/>
          </a:xfrm>
          <a:prstGeom prst="rect">
            <a:avLst/>
          </a:prstGeom>
        </p:spPr>
        <p:txBody>
          <a:bodyPr vert="horz" lIns="91440" tIns="45720" rIns="91440" bIns="45720" rtlCol="0" anchor="ctr"/>
          <a:lstStyle>
            <a:lvl1pPr algn="r">
              <a:defRPr sz="1200" b="1">
                <a:solidFill>
                  <a:srgbClr val="054690"/>
                </a:solidFill>
                <a:latin typeface="+mn-lt"/>
              </a:defRPr>
            </a:lvl1pPr>
          </a:lstStyle>
          <a:p>
            <a:r>
              <a:rPr lang="en-US" dirty="0"/>
              <a:t>Lithuanian CB</a:t>
            </a:r>
          </a:p>
        </p:txBody>
      </p:sp>
    </p:spTree>
    <p:extLst>
      <p:ext uri="{BB962C8B-B14F-4D97-AF65-F5344CB8AC3E}">
        <p14:creationId xmlns:p14="http://schemas.microsoft.com/office/powerpoint/2010/main" val="189408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image" Target="../media/image5.svg"/><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theme" Target="../theme/theme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image" Target="../media/image4.png"/><Relationship Id="rId20" Type="http://schemas.openxmlformats.org/officeDocument/2006/relationships/slideLayout" Target="../slideLayouts/slideLayout42.xml"/><Relationship Id="rId4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72DA4-8D6D-839D-78F2-08ECEE47EDE2}"/>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Pavadinimas</a:t>
            </a:r>
          </a:p>
        </p:txBody>
      </p:sp>
      <p:sp>
        <p:nvSpPr>
          <p:cNvPr id="3" name="Text Placeholder 2">
            <a:extLst>
              <a:ext uri="{FF2B5EF4-FFF2-40B4-BE49-F238E27FC236}">
                <a16:creationId xmlns:a16="http://schemas.microsoft.com/office/drawing/2014/main" id="{80CF591D-86B0-D7FE-69E8-17A5D78C1EFF}"/>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Spauskite norėdami redaguoti pagrindinio teksto stilius</a:t>
            </a:r>
          </a:p>
          <a:p>
            <a:pPr lvl="1"/>
            <a:r>
              <a:t>Antras lygis</a:t>
            </a:r>
          </a:p>
          <a:p>
            <a:pPr lvl="2"/>
            <a:r>
              <a:t>Trečias lygis</a:t>
            </a:r>
          </a:p>
        </p:txBody>
      </p:sp>
      <p:sp>
        <p:nvSpPr>
          <p:cNvPr id="6" name="Slide Number Placeholder 5">
            <a:extLst>
              <a:ext uri="{FF2B5EF4-FFF2-40B4-BE49-F238E27FC236}">
                <a16:creationId xmlns:a16="http://schemas.microsoft.com/office/drawing/2014/main" id="{DE1D1BC7-61EE-D8E4-F824-D143243472AD}"/>
              </a:ext>
            </a:extLst>
          </p:cNvPr>
          <p:cNvSpPr>
            <a:spLocks noGrp="1"/>
          </p:cNvSpPr>
          <p:nvPr>
            <p:ph type="sldNum" sz="quarter" idx="4"/>
          </p:nvPr>
        </p:nvSpPr>
        <p:spPr>
          <a:xfrm>
            <a:off x="9020409" y="6492875"/>
            <a:ext cx="2743200" cy="365125"/>
          </a:xfrm>
          <a:prstGeom prst="rect">
            <a:avLst/>
          </a:prstGeom>
        </p:spPr>
        <p:txBody>
          <a:bodyPr vert="horz" lIns="91440" tIns="45720" rIns="91440" bIns="45720" anchor="ctr"/>
          <a:lstStyle>
            <a:lvl1pPr algn="r">
              <a:defRPr sz="1000">
                <a:solidFill>
                  <a:srgbClr val="054690"/>
                </a:solidFill>
              </a:defRPr>
            </a:lvl1pPr>
          </a:lstStyle>
          <a:p>
            <a:fld id="{5D1D71FE-EFD3-4FD9-9297-6E817FA05844}" type="slidenum">
              <a:rPr lang="en-US" smtClean="0"/>
              <a:t>‹#›</a:t>
            </a:fld>
            <a:endParaRPr lang="en-US"/>
          </a:p>
        </p:txBody>
      </p:sp>
      <p:pic>
        <p:nvPicPr>
          <p:cNvPr id="8" name="Picture 7" descr="Logo  Description automatically generated">
            <a:extLst>
              <a:ext uri="{FF2B5EF4-FFF2-40B4-BE49-F238E27FC236}">
                <a16:creationId xmlns:a16="http://schemas.microsoft.com/office/drawing/2014/main" id="{27BF4D24-9804-DF3C-CE52-B4FE24F707CD}"/>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092930" y="216660"/>
            <a:ext cx="1013069" cy="560409"/>
          </a:xfrm>
          <a:prstGeom prst="rect">
            <a:avLst/>
          </a:prstGeom>
        </p:spPr>
      </p:pic>
      <p:sp>
        <p:nvSpPr>
          <p:cNvPr id="7" name="Date Placeholder 3">
            <a:extLst>
              <a:ext uri="{FF2B5EF4-FFF2-40B4-BE49-F238E27FC236}">
                <a16:creationId xmlns:a16="http://schemas.microsoft.com/office/drawing/2014/main" id="{A317B2C6-DECD-A6D3-0B13-CBF8AB28F082}"/>
              </a:ext>
            </a:extLst>
          </p:cNvPr>
          <p:cNvSpPr>
            <a:spLocks noGrp="1"/>
          </p:cNvSpPr>
          <p:nvPr>
            <p:ph type="dt" sz="half" idx="2"/>
          </p:nvPr>
        </p:nvSpPr>
        <p:spPr>
          <a:xfrm>
            <a:off x="10555704" y="313197"/>
            <a:ext cx="1207905" cy="218587"/>
          </a:xfrm>
          <a:prstGeom prst="rect">
            <a:avLst/>
          </a:prstGeom>
        </p:spPr>
        <p:txBody>
          <a:bodyPr vert="horz" lIns="91440" tIns="45720" rIns="91440" bIns="45720" anchor="ctr"/>
          <a:lstStyle>
            <a:lvl1pPr algn="l">
              <a:defRPr sz="1200" b="1">
                <a:solidFill>
                  <a:srgbClr val="054690"/>
                </a:solidFill>
                <a:latin typeface="+mn-lt"/>
              </a:defRPr>
            </a:lvl1pPr>
          </a:lstStyle>
          <a:p>
            <a:r>
              <a:t>05/10/2023</a:t>
            </a:r>
          </a:p>
        </p:txBody>
      </p:sp>
      <p:sp>
        <p:nvSpPr>
          <p:cNvPr id="9" name="Footer Placeholder 4">
            <a:extLst>
              <a:ext uri="{FF2B5EF4-FFF2-40B4-BE49-F238E27FC236}">
                <a16:creationId xmlns:a16="http://schemas.microsoft.com/office/drawing/2014/main" id="{576EAA6F-017D-F76B-EBC3-E8CEAD636061}"/>
              </a:ext>
            </a:extLst>
          </p:cNvPr>
          <p:cNvSpPr>
            <a:spLocks noGrp="1"/>
          </p:cNvSpPr>
          <p:nvPr>
            <p:ph type="ftr" sz="quarter" idx="3"/>
          </p:nvPr>
        </p:nvSpPr>
        <p:spPr>
          <a:xfrm>
            <a:off x="7455511" y="313196"/>
            <a:ext cx="2690446" cy="218587"/>
          </a:xfrm>
          <a:prstGeom prst="rect">
            <a:avLst/>
          </a:prstGeom>
        </p:spPr>
        <p:txBody>
          <a:bodyPr vert="horz" lIns="91440" tIns="45720" rIns="91440" bIns="45720" anchor="ctr"/>
          <a:lstStyle>
            <a:lvl1pPr algn="r">
              <a:defRPr sz="1200" b="1">
                <a:solidFill>
                  <a:srgbClr val="054690"/>
                </a:solidFill>
                <a:latin typeface="+mn-lt"/>
              </a:defRPr>
            </a:lvl1pPr>
          </a:lstStyle>
          <a:p>
            <a:r>
              <a:t>Lietuvos SĮ</a:t>
            </a:r>
          </a:p>
        </p:txBody>
      </p:sp>
    </p:spTree>
    <p:extLst>
      <p:ext uri="{BB962C8B-B14F-4D97-AF65-F5344CB8AC3E}">
        <p14:creationId xmlns:p14="http://schemas.microsoft.com/office/powerpoint/2010/main" val="3992491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57" r:id="rId6"/>
    <p:sldLayoutId id="2147483666" r:id="rId7"/>
    <p:sldLayoutId id="2147483720" r:id="rId8"/>
  </p:sldLayoutIdLst>
  <p:hf sldNum="0" hdr="0"/>
  <p:txStyles>
    <p:titleStyle>
      <a:lvl1pPr algn="l" defTabSz="914400" rtl="0" eaLnBrk="1" latinLnBrk="0" hangingPunct="1">
        <a:lnSpc>
          <a:spcPct val="90000"/>
        </a:lnSpc>
        <a:spcBef>
          <a:spcPct val="0"/>
        </a:spcBef>
        <a:buNone/>
        <a:defRPr sz="4400" b="1" i="0" kern="1200">
          <a:solidFill>
            <a:srgbClr val="05469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0546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546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u="none" kern="1200">
          <a:solidFill>
            <a:srgbClr val="0546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72DA4-8D6D-839D-78F2-08ECEE47EDE2}"/>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Pavadinimas</a:t>
            </a:r>
          </a:p>
        </p:txBody>
      </p:sp>
      <p:sp>
        <p:nvSpPr>
          <p:cNvPr id="3" name="Text Placeholder 2">
            <a:extLst>
              <a:ext uri="{FF2B5EF4-FFF2-40B4-BE49-F238E27FC236}">
                <a16:creationId xmlns:a16="http://schemas.microsoft.com/office/drawing/2014/main" id="{80CF591D-86B0-D7FE-69E8-17A5D78C1EFF}"/>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Spauskite norėdami redaguoti pagrindinio teksto stilius</a:t>
            </a:r>
          </a:p>
          <a:p>
            <a:pPr lvl="1"/>
            <a:r>
              <a:t>Antras lygis</a:t>
            </a:r>
          </a:p>
          <a:p>
            <a:pPr lvl="2"/>
            <a:r>
              <a:t>Trečias lygis</a:t>
            </a:r>
          </a:p>
        </p:txBody>
      </p:sp>
      <p:sp>
        <p:nvSpPr>
          <p:cNvPr id="6" name="Slide Number Placeholder 5">
            <a:extLst>
              <a:ext uri="{FF2B5EF4-FFF2-40B4-BE49-F238E27FC236}">
                <a16:creationId xmlns:a16="http://schemas.microsoft.com/office/drawing/2014/main" id="{DE1D1BC7-61EE-D8E4-F824-D143243472AD}"/>
              </a:ext>
            </a:extLst>
          </p:cNvPr>
          <p:cNvSpPr>
            <a:spLocks noGrp="1"/>
          </p:cNvSpPr>
          <p:nvPr>
            <p:ph type="sldNum" sz="quarter" idx="4"/>
          </p:nvPr>
        </p:nvSpPr>
        <p:spPr>
          <a:xfrm>
            <a:off x="9020409" y="6492875"/>
            <a:ext cx="2743200" cy="365125"/>
          </a:xfrm>
          <a:prstGeom prst="rect">
            <a:avLst/>
          </a:prstGeom>
        </p:spPr>
        <p:txBody>
          <a:bodyPr vert="horz" lIns="91440" tIns="45720" rIns="91440" bIns="45720" anchor="ctr"/>
          <a:lstStyle>
            <a:lvl1pPr algn="r">
              <a:defRPr sz="1000">
                <a:solidFill>
                  <a:srgbClr val="054690"/>
                </a:solidFill>
              </a:defRPr>
            </a:lvl1pPr>
          </a:lstStyle>
          <a:p>
            <a:fld id="{5D1D71FE-EFD3-4FD9-9297-6E817FA05844}" type="slidenum">
              <a:rPr lang="en-US" smtClean="0"/>
              <a:t>‹#›</a:t>
            </a:fld>
            <a:endParaRPr lang="en-US"/>
          </a:p>
        </p:txBody>
      </p:sp>
      <p:pic>
        <p:nvPicPr>
          <p:cNvPr id="15" name="Picture 14" descr="A picture containing logo  Description automatically generated">
            <a:extLst>
              <a:ext uri="{FF2B5EF4-FFF2-40B4-BE49-F238E27FC236}">
                <a16:creationId xmlns:a16="http://schemas.microsoft.com/office/drawing/2014/main" id="{6C52CA55-9846-E5C1-F37E-B7DA3F2CAE3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815711" y="103150"/>
            <a:ext cx="1067605" cy="633325"/>
          </a:xfrm>
          <a:prstGeom prst="rect">
            <a:avLst/>
          </a:prstGeom>
        </p:spPr>
      </p:pic>
      <p:sp>
        <p:nvSpPr>
          <p:cNvPr id="7" name="Date Placeholder 3">
            <a:extLst>
              <a:ext uri="{FF2B5EF4-FFF2-40B4-BE49-F238E27FC236}">
                <a16:creationId xmlns:a16="http://schemas.microsoft.com/office/drawing/2014/main" id="{2BEFFA66-1C21-FA17-ADEF-BD2D86EB336A}"/>
              </a:ext>
            </a:extLst>
          </p:cNvPr>
          <p:cNvSpPr>
            <a:spLocks noGrp="1"/>
          </p:cNvSpPr>
          <p:nvPr>
            <p:ph type="dt" sz="half" idx="2"/>
          </p:nvPr>
        </p:nvSpPr>
        <p:spPr>
          <a:xfrm>
            <a:off x="10555704" y="313197"/>
            <a:ext cx="1207905" cy="218587"/>
          </a:xfrm>
          <a:prstGeom prst="rect">
            <a:avLst/>
          </a:prstGeom>
        </p:spPr>
        <p:txBody>
          <a:bodyPr vert="horz" lIns="91440" tIns="45720" rIns="91440" bIns="45720" anchor="ctr"/>
          <a:lstStyle>
            <a:lvl1pPr algn="l">
              <a:defRPr sz="1200" b="1">
                <a:solidFill>
                  <a:srgbClr val="054690"/>
                </a:solidFill>
                <a:latin typeface="+mn-lt"/>
              </a:defRPr>
            </a:lvl1pPr>
          </a:lstStyle>
          <a:p>
            <a:r>
              <a:t>05/10/2023</a:t>
            </a:r>
          </a:p>
        </p:txBody>
      </p:sp>
      <p:sp>
        <p:nvSpPr>
          <p:cNvPr id="8" name="Footer Placeholder 4">
            <a:extLst>
              <a:ext uri="{FF2B5EF4-FFF2-40B4-BE49-F238E27FC236}">
                <a16:creationId xmlns:a16="http://schemas.microsoft.com/office/drawing/2014/main" id="{8F884D9D-C6E6-3927-A2B4-EA81021AF7ED}"/>
              </a:ext>
            </a:extLst>
          </p:cNvPr>
          <p:cNvSpPr>
            <a:spLocks noGrp="1"/>
          </p:cNvSpPr>
          <p:nvPr>
            <p:ph type="ftr" sz="quarter" idx="3"/>
          </p:nvPr>
        </p:nvSpPr>
        <p:spPr>
          <a:xfrm>
            <a:off x="7455511" y="313196"/>
            <a:ext cx="2690446" cy="218587"/>
          </a:xfrm>
          <a:prstGeom prst="rect">
            <a:avLst/>
          </a:prstGeom>
        </p:spPr>
        <p:txBody>
          <a:bodyPr vert="horz" lIns="91440" tIns="45720" rIns="91440" bIns="45720" anchor="ctr"/>
          <a:lstStyle>
            <a:lvl1pPr algn="r">
              <a:defRPr sz="1200" b="1">
                <a:solidFill>
                  <a:srgbClr val="054690"/>
                </a:solidFill>
                <a:latin typeface="+mn-lt"/>
              </a:defRPr>
            </a:lvl1pPr>
          </a:lstStyle>
          <a:p>
            <a:r>
              <a:t>Lietuvos SĮ</a:t>
            </a:r>
          </a:p>
        </p:txBody>
      </p:sp>
    </p:spTree>
    <p:extLst>
      <p:ext uri="{BB962C8B-B14F-4D97-AF65-F5344CB8AC3E}">
        <p14:creationId xmlns:p14="http://schemas.microsoft.com/office/powerpoint/2010/main" val="391919203"/>
      </p:ext>
    </p:extLst>
  </p:cSld>
  <p:clrMap bg1="lt1" tx1="dk1" bg2="lt2" tx2="dk2" accent1="accent1" accent2="accent2" accent3="accent3" accent4="accent4" accent5="accent5" accent6="accent6" hlink="hlink" folHlink="folHlink"/>
  <p:sldLayoutIdLst>
    <p:sldLayoutId id="2147483659" r:id="rId1"/>
    <p:sldLayoutId id="2147483662" r:id="rId2"/>
    <p:sldLayoutId id="2147483663" r:id="rId3"/>
    <p:sldLayoutId id="2147483660" r:id="rId4"/>
    <p:sldLayoutId id="2147483661" r:id="rId5"/>
    <p:sldLayoutId id="2147483664" r:id="rId6"/>
    <p:sldLayoutId id="2147483665" r:id="rId7"/>
  </p:sldLayoutIdLst>
  <p:hf sldNum="0" hdr="0"/>
  <p:txStyles>
    <p:titleStyle>
      <a:lvl1pPr algn="l" defTabSz="914400" rtl="0" eaLnBrk="1" latinLnBrk="0" hangingPunct="1">
        <a:lnSpc>
          <a:spcPct val="90000"/>
        </a:lnSpc>
        <a:spcBef>
          <a:spcPct val="0"/>
        </a:spcBef>
        <a:buNone/>
        <a:defRPr sz="4400" b="1" i="0" kern="1200">
          <a:solidFill>
            <a:srgbClr val="05469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0546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546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u="none" kern="1200">
          <a:solidFill>
            <a:srgbClr val="0546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72DA4-8D6D-839D-78F2-08ECEE47EDE2}"/>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Pavadinimas</a:t>
            </a:r>
          </a:p>
        </p:txBody>
      </p:sp>
      <p:sp>
        <p:nvSpPr>
          <p:cNvPr id="3" name="Text Placeholder 2">
            <a:extLst>
              <a:ext uri="{FF2B5EF4-FFF2-40B4-BE49-F238E27FC236}">
                <a16:creationId xmlns:a16="http://schemas.microsoft.com/office/drawing/2014/main" id="{80CF591D-86B0-D7FE-69E8-17A5D78C1EFF}"/>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Spauskite norėdami redaguoti pagrindinio teksto stilius</a:t>
            </a:r>
          </a:p>
          <a:p>
            <a:pPr lvl="1"/>
            <a:r>
              <a:t>Antras lygis</a:t>
            </a:r>
          </a:p>
          <a:p>
            <a:pPr lvl="2"/>
            <a:r>
              <a:t>Trečias lygis</a:t>
            </a:r>
          </a:p>
        </p:txBody>
      </p:sp>
      <p:sp>
        <p:nvSpPr>
          <p:cNvPr id="4" name="Date Placeholder 3">
            <a:extLst>
              <a:ext uri="{FF2B5EF4-FFF2-40B4-BE49-F238E27FC236}">
                <a16:creationId xmlns:a16="http://schemas.microsoft.com/office/drawing/2014/main" id="{1337DB2B-D9BA-8D2D-9729-85E8206A32A9}"/>
              </a:ext>
            </a:extLst>
          </p:cNvPr>
          <p:cNvSpPr>
            <a:spLocks noGrp="1"/>
          </p:cNvSpPr>
          <p:nvPr>
            <p:ph type="dt" sz="half" idx="2"/>
          </p:nvPr>
        </p:nvSpPr>
        <p:spPr>
          <a:xfrm>
            <a:off x="10555704" y="313197"/>
            <a:ext cx="1207905" cy="218587"/>
          </a:xfrm>
          <a:prstGeom prst="rect">
            <a:avLst/>
          </a:prstGeom>
        </p:spPr>
        <p:txBody>
          <a:bodyPr vert="horz" lIns="91440" tIns="45720" rIns="91440" bIns="45720" anchor="ctr"/>
          <a:lstStyle>
            <a:lvl1pPr algn="l">
              <a:defRPr sz="1200" b="1">
                <a:solidFill>
                  <a:srgbClr val="054690"/>
                </a:solidFill>
                <a:latin typeface="+mn-lt"/>
              </a:defRPr>
            </a:lvl1pPr>
          </a:lstStyle>
          <a:p>
            <a:r>
              <a:t>05/10/2023</a:t>
            </a:r>
          </a:p>
        </p:txBody>
      </p:sp>
      <p:sp>
        <p:nvSpPr>
          <p:cNvPr id="5" name="Footer Placeholder 4">
            <a:extLst>
              <a:ext uri="{FF2B5EF4-FFF2-40B4-BE49-F238E27FC236}">
                <a16:creationId xmlns:a16="http://schemas.microsoft.com/office/drawing/2014/main" id="{E578002B-08B9-2238-F371-9F357483CB13}"/>
              </a:ext>
            </a:extLst>
          </p:cNvPr>
          <p:cNvSpPr>
            <a:spLocks noGrp="1"/>
          </p:cNvSpPr>
          <p:nvPr>
            <p:ph type="ftr" sz="quarter" idx="3"/>
          </p:nvPr>
        </p:nvSpPr>
        <p:spPr>
          <a:xfrm>
            <a:off x="7455511" y="313196"/>
            <a:ext cx="2690446" cy="218587"/>
          </a:xfrm>
          <a:prstGeom prst="rect">
            <a:avLst/>
          </a:prstGeom>
        </p:spPr>
        <p:txBody>
          <a:bodyPr vert="horz" lIns="91440" tIns="45720" rIns="91440" bIns="45720" anchor="ctr"/>
          <a:lstStyle>
            <a:lvl1pPr algn="r">
              <a:defRPr sz="1200" b="1">
                <a:solidFill>
                  <a:srgbClr val="054690"/>
                </a:solidFill>
                <a:latin typeface="+mn-lt"/>
              </a:defRPr>
            </a:lvl1pPr>
          </a:lstStyle>
          <a:p>
            <a:r>
              <a:t>Lietuvos SĮ</a:t>
            </a:r>
          </a:p>
        </p:txBody>
      </p:sp>
      <p:sp>
        <p:nvSpPr>
          <p:cNvPr id="6" name="Slide Number Placeholder 5">
            <a:extLst>
              <a:ext uri="{FF2B5EF4-FFF2-40B4-BE49-F238E27FC236}">
                <a16:creationId xmlns:a16="http://schemas.microsoft.com/office/drawing/2014/main" id="{DE1D1BC7-61EE-D8E4-F824-D143243472AD}"/>
              </a:ext>
            </a:extLst>
          </p:cNvPr>
          <p:cNvSpPr>
            <a:spLocks noGrp="1"/>
          </p:cNvSpPr>
          <p:nvPr>
            <p:ph type="sldNum" sz="quarter" idx="4"/>
          </p:nvPr>
        </p:nvSpPr>
        <p:spPr>
          <a:xfrm>
            <a:off x="9020409" y="6492875"/>
            <a:ext cx="2743200" cy="365125"/>
          </a:xfrm>
          <a:prstGeom prst="rect">
            <a:avLst/>
          </a:prstGeom>
        </p:spPr>
        <p:txBody>
          <a:bodyPr vert="horz" lIns="91440" tIns="45720" rIns="91440" bIns="45720" anchor="ctr"/>
          <a:lstStyle>
            <a:lvl1pPr algn="r">
              <a:defRPr sz="1000">
                <a:solidFill>
                  <a:srgbClr val="054690"/>
                </a:solidFill>
              </a:defRPr>
            </a:lvl1pPr>
          </a:lstStyle>
          <a:p>
            <a:fld id="{5D1D71FE-EFD3-4FD9-9297-6E817FA05844}" type="slidenum">
              <a:rPr lang="en-US" smtClean="0"/>
              <a:t>‹#›</a:t>
            </a:fld>
            <a:endParaRPr lang="en-US"/>
          </a:p>
        </p:txBody>
      </p:sp>
      <p:pic>
        <p:nvPicPr>
          <p:cNvPr id="8" name="Picture 7" descr="Logo  Description automatically generated">
            <a:extLst>
              <a:ext uri="{FF2B5EF4-FFF2-40B4-BE49-F238E27FC236}">
                <a16:creationId xmlns:a16="http://schemas.microsoft.com/office/drawing/2014/main" id="{27BF4D24-9804-DF3C-CE52-B4FE24F707C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092930" y="216660"/>
            <a:ext cx="1013069" cy="560409"/>
          </a:xfrm>
          <a:prstGeom prst="rect">
            <a:avLst/>
          </a:prstGeom>
        </p:spPr>
      </p:pic>
    </p:spTree>
    <p:extLst>
      <p:ext uri="{BB962C8B-B14F-4D97-AF65-F5344CB8AC3E}">
        <p14:creationId xmlns:p14="http://schemas.microsoft.com/office/powerpoint/2010/main" val="6724375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hf sldNum="0" hdr="0"/>
  <p:txStyles>
    <p:titleStyle>
      <a:lvl1pPr algn="l" defTabSz="914400" rtl="0" eaLnBrk="1" latinLnBrk="0" hangingPunct="1">
        <a:lnSpc>
          <a:spcPct val="90000"/>
        </a:lnSpc>
        <a:spcBef>
          <a:spcPct val="0"/>
        </a:spcBef>
        <a:buNone/>
        <a:defRPr sz="4400" b="1" i="0" kern="1200">
          <a:solidFill>
            <a:srgbClr val="05469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0546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546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u="none" kern="1200">
          <a:solidFill>
            <a:srgbClr val="0546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DA0F00-874C-8645-B9AB-064E70F29359}"/>
              </a:ext>
            </a:extLst>
          </p:cNvPr>
          <p:cNvSpPr>
            <a:spLocks noGrp="1"/>
          </p:cNvSpPr>
          <p:nvPr>
            <p:ph type="title"/>
          </p:nvPr>
        </p:nvSpPr>
        <p:spPr>
          <a:xfrm>
            <a:off x="838255" y="365125"/>
            <a:ext cx="10515491" cy="1325563"/>
          </a:xfrm>
          <a:prstGeom prst="rect">
            <a:avLst/>
          </a:prstGeom>
        </p:spPr>
        <p:txBody>
          <a:bodyPr vert="horz" lIns="91440" tIns="45720" rIns="91440" bIns="45720" anchor="ctr">
            <a:normAutofit/>
          </a:bodyPr>
          <a:lstStyle/>
          <a:p>
            <a:r>
              <a:t>KLIK om Stijl te bewerken</a:t>
            </a:r>
          </a:p>
        </p:txBody>
      </p:sp>
      <p:sp>
        <p:nvSpPr>
          <p:cNvPr id="8" name="Tijdelijke aanduiding voor tekst 7">
            <a:extLst>
              <a:ext uri="{FF2B5EF4-FFF2-40B4-BE49-F238E27FC236}">
                <a16:creationId xmlns:a16="http://schemas.microsoft.com/office/drawing/2014/main" id="{E298B596-6C99-934B-9F37-35F083284BB6}"/>
              </a:ext>
            </a:extLst>
          </p:cNvPr>
          <p:cNvSpPr>
            <a:spLocks noGrp="1"/>
          </p:cNvSpPr>
          <p:nvPr>
            <p:ph type="body" idx="1"/>
          </p:nvPr>
        </p:nvSpPr>
        <p:spPr>
          <a:xfrm>
            <a:off x="838255" y="1825625"/>
            <a:ext cx="10515491" cy="4351338"/>
          </a:xfrm>
          <a:prstGeom prst="rect">
            <a:avLst/>
          </a:prstGeom>
        </p:spPr>
        <p:txBody>
          <a:bodyPr vert="horz" lIns="91440" tIns="45720" rIns="91440" bIns="45720">
            <a:normAutofit/>
          </a:bodyPr>
          <a:lstStyle/>
          <a:p>
            <a:pPr lvl="0"/>
            <a:r>
              <a:t>Klikken om de tekststijl van het model te bewerken</a:t>
            </a:r>
          </a:p>
          <a:p>
            <a:pPr lvl="1"/>
            <a:r>
              <a:t>Tweede niveau</a:t>
            </a:r>
          </a:p>
          <a:p>
            <a:pPr lvl="2"/>
            <a:r>
              <a:t>Derde niveau</a:t>
            </a:r>
          </a:p>
          <a:p>
            <a:pPr lvl="3"/>
            <a:r>
              <a:t>Vierde niveau</a:t>
            </a:r>
          </a:p>
          <a:p>
            <a:pPr lvl="4"/>
            <a:r>
              <a:t>Vijfde niveau</a:t>
            </a:r>
          </a:p>
        </p:txBody>
      </p:sp>
    </p:spTree>
    <p:extLst>
      <p:ext uri="{BB962C8B-B14F-4D97-AF65-F5344CB8AC3E}">
        <p14:creationId xmlns:p14="http://schemas.microsoft.com/office/powerpoint/2010/main" val="4040242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Lst>
  <p:hf sldNum="0" hdr="0"/>
  <p:txStyles>
    <p:titleStyle>
      <a:lvl1pPr algn="l" defTabSz="457200" rtl="0" eaLnBrk="1" latinLnBrk="0" hangingPunct="1">
        <a:lnSpc>
          <a:spcPct val="90000"/>
        </a:lnSpc>
        <a:spcBef>
          <a:spcPct val="0"/>
        </a:spcBef>
        <a:buNone/>
        <a:defRPr sz="3500" b="1" kern="1200">
          <a:solidFill>
            <a:schemeClr val="tx1"/>
          </a:solidFill>
          <a:latin typeface="+mj-lt"/>
          <a:ea typeface="+mj-ea"/>
          <a:cs typeface="+mj-cs"/>
        </a:defRPr>
      </a:lvl1pPr>
    </p:titleStyle>
    <p:bodyStyle>
      <a:lvl1pPr marL="0" indent="0" algn="l" defTabSz="4572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276225" indent="-266700" algn="l" defTabSz="457200" rtl="0" eaLnBrk="1" latinLnBrk="0" hangingPunct="1">
        <a:lnSpc>
          <a:spcPct val="90000"/>
        </a:lnSpc>
        <a:spcBef>
          <a:spcPts val="250"/>
        </a:spcBef>
        <a:buFontTx/>
        <a:buBlip>
          <a:blip r:embed="rId46">
            <a:extLst>
              <a:ext uri="{96DAC541-7B7A-43D3-8B79-37D633B846F1}">
                <asvg:svgBlip xmlns:asvg="http://schemas.microsoft.com/office/drawing/2016/SVG/main" r:embed="rId47"/>
              </a:ext>
            </a:extLst>
          </a:blip>
        </a:buBlip>
        <a:tabLst/>
        <a:defRPr sz="1500" kern="1200">
          <a:solidFill>
            <a:schemeClr val="accent6"/>
          </a:solidFill>
          <a:latin typeface="+mn-lt"/>
          <a:ea typeface="+mn-ea"/>
          <a:cs typeface="+mn-cs"/>
        </a:defRPr>
      </a:lvl2pPr>
      <a:lvl3pPr marL="625475" indent="-285750" algn="l" defTabSz="457200" rtl="0" eaLnBrk="1" latinLnBrk="0" hangingPunct="1">
        <a:lnSpc>
          <a:spcPct val="90000"/>
        </a:lnSpc>
        <a:spcBef>
          <a:spcPts val="250"/>
        </a:spcBef>
        <a:buFontTx/>
        <a:buBlip>
          <a:blip r:embed="rId46">
            <a:extLst>
              <a:ext uri="{96DAC541-7B7A-43D3-8B79-37D633B846F1}">
                <asvg:svgBlip xmlns:asvg="http://schemas.microsoft.com/office/drawing/2016/SVG/main" r:embed="rId47"/>
              </a:ext>
            </a:extLst>
          </a:blip>
        </a:buBlip>
        <a:tabLst/>
        <a:defRPr sz="1500" kern="1200">
          <a:solidFill>
            <a:schemeClr val="accent6"/>
          </a:solidFill>
          <a:latin typeface="+mn-lt"/>
          <a:ea typeface="+mn-ea"/>
          <a:cs typeface="+mn-cs"/>
        </a:defRPr>
      </a:lvl3pPr>
      <a:lvl4pPr marL="938213" indent="-294482" algn="l" defTabSz="457200" rtl="0" eaLnBrk="1" latinLnBrk="0" hangingPunct="1">
        <a:lnSpc>
          <a:spcPct val="90000"/>
        </a:lnSpc>
        <a:spcBef>
          <a:spcPts val="250"/>
        </a:spcBef>
        <a:buFontTx/>
        <a:buBlip>
          <a:blip r:embed="rId46">
            <a:extLst>
              <a:ext uri="{96DAC541-7B7A-43D3-8B79-37D633B846F1}">
                <asvg:svgBlip xmlns:asvg="http://schemas.microsoft.com/office/drawing/2016/SVG/main" r:embed="rId47"/>
              </a:ext>
            </a:extLst>
          </a:blip>
        </a:buBlip>
        <a:tabLst/>
        <a:defRPr sz="1500" kern="1200">
          <a:solidFill>
            <a:schemeClr val="accent6"/>
          </a:solidFill>
          <a:latin typeface="+mn-lt"/>
          <a:ea typeface="+mn-ea"/>
          <a:cs typeface="+mn-cs"/>
        </a:defRPr>
      </a:lvl4pPr>
      <a:lvl5pPr marL="1223963" indent="-267494" algn="l" defTabSz="457200" rtl="0" eaLnBrk="1" latinLnBrk="0" hangingPunct="1">
        <a:lnSpc>
          <a:spcPct val="90000"/>
        </a:lnSpc>
        <a:spcBef>
          <a:spcPts val="250"/>
        </a:spcBef>
        <a:buFontTx/>
        <a:buBlip>
          <a:blip r:embed="rId46">
            <a:extLst>
              <a:ext uri="{96DAC541-7B7A-43D3-8B79-37D633B846F1}">
                <asvg:svgBlip xmlns:asvg="http://schemas.microsoft.com/office/drawing/2016/SVG/main" r:embed="rId47"/>
              </a:ext>
            </a:extLst>
          </a:blip>
        </a:buBlip>
        <a:tabLst/>
        <a:defRPr sz="1500" kern="1200">
          <a:solidFill>
            <a:schemeClr val="accent6"/>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89.svg"/><Relationship Id="rId4" Type="http://schemas.openxmlformats.org/officeDocument/2006/relationships/image" Target="../media/image8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9.sv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9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7.svg"/><Relationship Id="rId5" Type="http://schemas.openxmlformats.org/officeDocument/2006/relationships/image" Target="../media/image93.sv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89.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famenet.eu/" TargetMode="External"/><Relationship Id="rId2" Type="http://schemas.openxmlformats.org/officeDocument/2006/relationships/hyperlink" Target="mailto:info@famenet.eu"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0.png"/><Relationship Id="rId18" Type="http://schemas.openxmlformats.org/officeDocument/2006/relationships/image" Target="../media/image115.svg"/><Relationship Id="rId3" Type="http://schemas.openxmlformats.org/officeDocument/2006/relationships/image" Target="../media/image100.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svg"/><Relationship Id="rId17" Type="http://schemas.openxmlformats.org/officeDocument/2006/relationships/image" Target="../media/image114.png"/><Relationship Id="rId2" Type="http://schemas.openxmlformats.org/officeDocument/2006/relationships/notesSlide" Target="../notesSlides/notesSlide1.xml"/><Relationship Id="rId16" Type="http://schemas.openxmlformats.org/officeDocument/2006/relationships/image" Target="../media/image113.svg"/><Relationship Id="rId20" Type="http://schemas.openxmlformats.org/officeDocument/2006/relationships/image" Target="../media/image117.svg"/><Relationship Id="rId1" Type="http://schemas.openxmlformats.org/officeDocument/2006/relationships/slideLayout" Target="../slideLayouts/slideLayout8.xml"/><Relationship Id="rId6" Type="http://schemas.openxmlformats.org/officeDocument/2006/relationships/image" Target="../media/image103.svg"/><Relationship Id="rId11" Type="http://schemas.openxmlformats.org/officeDocument/2006/relationships/image" Target="../media/image108.png"/><Relationship Id="rId24" Type="http://schemas.openxmlformats.org/officeDocument/2006/relationships/image" Target="../media/image121.sv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svg"/><Relationship Id="rId19" Type="http://schemas.openxmlformats.org/officeDocument/2006/relationships/image" Target="../media/image116.png"/><Relationship Id="rId4" Type="http://schemas.openxmlformats.org/officeDocument/2006/relationships/image" Target="../media/image101.svg"/><Relationship Id="rId9" Type="http://schemas.openxmlformats.org/officeDocument/2006/relationships/image" Target="../media/image106.png"/><Relationship Id="rId14" Type="http://schemas.openxmlformats.org/officeDocument/2006/relationships/image" Target="../media/image111.svg"/><Relationship Id="rId22" Type="http://schemas.openxmlformats.org/officeDocument/2006/relationships/image" Target="../media/image119.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7C0BE-DF91-537E-4FB7-9AC384C8B399}"/>
              </a:ext>
            </a:extLst>
          </p:cNvPr>
          <p:cNvSpPr>
            <a:spLocks noGrp="1"/>
          </p:cNvSpPr>
          <p:nvPr>
            <p:ph type="ctrTitle"/>
          </p:nvPr>
        </p:nvSpPr>
        <p:spPr/>
        <p:txBody>
          <a:bodyPr>
            <a:normAutofit fontScale="90000"/>
          </a:bodyPr>
          <a:lstStyle/>
          <a:p>
            <a:r>
              <a:t>Jūsų BIVP strategijos rengimas pagal EJRŽAF (2021–2027 m.)</a:t>
            </a:r>
          </a:p>
        </p:txBody>
      </p:sp>
      <p:sp>
        <p:nvSpPr>
          <p:cNvPr id="3" name="Untertitel 2">
            <a:extLst>
              <a:ext uri="{FF2B5EF4-FFF2-40B4-BE49-F238E27FC236}">
                <a16:creationId xmlns:a16="http://schemas.microsoft.com/office/drawing/2014/main" id="{0D447914-C13A-1C35-1459-D275ACD2A18D}"/>
              </a:ext>
            </a:extLst>
          </p:cNvPr>
          <p:cNvSpPr>
            <a:spLocks noGrp="1"/>
          </p:cNvSpPr>
          <p:nvPr>
            <p:ph type="subTitle" idx="1"/>
          </p:nvPr>
        </p:nvSpPr>
        <p:spPr/>
        <p:txBody>
          <a:bodyPr/>
          <a:lstStyle/>
          <a:p>
            <a:r>
              <a:t>CT8.2</a:t>
            </a:r>
          </a:p>
          <a:p>
            <a:r>
              <a:t>Lietuvos ŽVVG gebėjimų stiprinimas</a:t>
            </a:r>
          </a:p>
          <a:p>
            <a:r>
              <a:t>Vilnius, 2023 m. gegužės 10 d.</a:t>
            </a:r>
          </a:p>
          <a:p>
            <a:endParaRPr/>
          </a:p>
        </p:txBody>
      </p:sp>
      <p:pic>
        <p:nvPicPr>
          <p:cNvPr id="8" name="Graphic 59">
            <a:extLst>
              <a:ext uri="{FF2B5EF4-FFF2-40B4-BE49-F238E27FC236}">
                <a16:creationId xmlns:a16="http://schemas.microsoft.com/office/drawing/2014/main" id="{F79CAE96-3475-8860-70B0-9D8A1201FA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2624" y="5044070"/>
            <a:ext cx="1091019" cy="960840"/>
          </a:xfrm>
          <a:prstGeom prst="rect">
            <a:avLst/>
          </a:prstGeom>
        </p:spPr>
      </p:pic>
      <p:pic>
        <p:nvPicPr>
          <p:cNvPr id="9" name="Graphic 63">
            <a:extLst>
              <a:ext uri="{FF2B5EF4-FFF2-40B4-BE49-F238E27FC236}">
                <a16:creationId xmlns:a16="http://schemas.microsoft.com/office/drawing/2014/main" id="{98E86C52-6289-7AC5-2F15-83E04620D3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5057701"/>
            <a:ext cx="948396" cy="933577"/>
          </a:xfrm>
          <a:prstGeom prst="rect">
            <a:avLst/>
          </a:prstGeom>
        </p:spPr>
      </p:pic>
      <p:sp>
        <p:nvSpPr>
          <p:cNvPr id="10" name="Date Placeholder 3">
            <a:extLst>
              <a:ext uri="{FF2B5EF4-FFF2-40B4-BE49-F238E27FC236}">
                <a16:creationId xmlns:a16="http://schemas.microsoft.com/office/drawing/2014/main" id="{742AE894-4A19-7598-20B0-A556CC38DD9F}"/>
              </a:ext>
            </a:extLst>
          </p:cNvPr>
          <p:cNvSpPr>
            <a:spLocks noGrp="1"/>
          </p:cNvSpPr>
          <p:nvPr>
            <p:ph type="dt" sz="half" idx="2"/>
          </p:nvPr>
        </p:nvSpPr>
        <p:spPr>
          <a:xfrm>
            <a:off x="10555704" y="313197"/>
            <a:ext cx="1207905" cy="218587"/>
          </a:xfrm>
          <a:prstGeom prst="rect">
            <a:avLst/>
          </a:prstGeom>
        </p:spPr>
        <p:txBody>
          <a:bodyPr vert="horz" lIns="91440" tIns="45720" rIns="91440" bIns="45720" anchor="ctr"/>
          <a:lstStyle>
            <a:lvl1pPr algn="l">
              <a:defRPr sz="1200" b="1">
                <a:solidFill>
                  <a:srgbClr val="054690"/>
                </a:solidFill>
                <a:latin typeface="+mn-lt"/>
              </a:defRPr>
            </a:lvl1pPr>
          </a:lstStyle>
          <a:p>
            <a:r>
              <a:t>05/10/2023</a:t>
            </a:r>
          </a:p>
        </p:txBody>
      </p:sp>
      <p:sp>
        <p:nvSpPr>
          <p:cNvPr id="11" name="Footer Placeholder 4">
            <a:extLst>
              <a:ext uri="{FF2B5EF4-FFF2-40B4-BE49-F238E27FC236}">
                <a16:creationId xmlns:a16="http://schemas.microsoft.com/office/drawing/2014/main" id="{97104828-274E-DFC9-8969-265F92DB9A66}"/>
              </a:ext>
            </a:extLst>
          </p:cNvPr>
          <p:cNvSpPr>
            <a:spLocks noGrp="1"/>
          </p:cNvSpPr>
          <p:nvPr>
            <p:ph type="ftr" sz="quarter" idx="3"/>
          </p:nvPr>
        </p:nvSpPr>
        <p:spPr>
          <a:xfrm>
            <a:off x="7455511" y="313196"/>
            <a:ext cx="2690446" cy="218587"/>
          </a:xfrm>
          <a:prstGeom prst="rect">
            <a:avLst/>
          </a:prstGeom>
        </p:spPr>
        <p:txBody>
          <a:bodyPr vert="horz" lIns="91440" tIns="45720" rIns="91440" bIns="45720" anchor="ctr"/>
          <a:lstStyle>
            <a:lvl1pPr algn="r">
              <a:defRPr sz="1200" b="1">
                <a:solidFill>
                  <a:srgbClr val="054690"/>
                </a:solidFill>
                <a:latin typeface="+mn-lt"/>
              </a:defRPr>
            </a:lvl1pPr>
          </a:lstStyle>
          <a:p>
            <a:r>
              <a:t>Lietuvos SĮ</a:t>
            </a:r>
          </a:p>
        </p:txBody>
      </p:sp>
    </p:spTree>
    <p:extLst>
      <p:ext uri="{BB962C8B-B14F-4D97-AF65-F5344CB8AC3E}">
        <p14:creationId xmlns:p14="http://schemas.microsoft.com/office/powerpoint/2010/main" val="1283656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Inovacijos... Suprogramuotos </a:t>
            </a:r>
            <a:r>
              <a:rPr dirty="0"/>
              <a:t>EJRŽAF</a:t>
            </a:r>
          </a:p>
        </p:txBody>
      </p:sp>
      <p:sp>
        <p:nvSpPr>
          <p:cNvPr id="3" name="Date Placeholder 2"/>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ln>
                  <a:noFill/>
                </a:ln>
                <a:effectLst/>
                <a:uLnTx/>
                <a:uFillTx/>
                <a:latin typeface="Calibri" panose="020F0502020204030204"/>
              </a:defRPr>
            </a:pPr>
            <a:r>
              <a:t>05/10/2023</a:t>
            </a:r>
            <a:endParaRPr kumimoji="0" sz="1200" b="1" i="0" u="none" strike="noStrike" kern="1200" cap="none" normalizeH="0" baseline="0">
              <a:ln>
                <a:noFill/>
              </a:ln>
              <a:solidFill>
                <a:srgbClr val="054690"/>
              </a:solidFill>
              <a:effectLst/>
              <a:uLnTx/>
              <a:uFillTx/>
              <a:latin typeface="Calibri" panose="020F0502020204030204"/>
              <a:ea typeface="+mn-ea"/>
              <a:cs typeface="+mn-cs"/>
            </a:endParaRPr>
          </a:p>
        </p:txBody>
      </p:sp>
      <p:sp>
        <p:nvSpPr>
          <p:cNvPr id="4" name="Footer Placeholder 3"/>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ln>
                  <a:noFill/>
                </a:ln>
                <a:effectLst/>
                <a:uLnTx/>
                <a:uFillTx/>
                <a:latin typeface="Calibri" panose="020F0502020204030204"/>
              </a:defRPr>
            </a:pPr>
            <a:r>
              <a:t>Lietuvos SĮ</a:t>
            </a:r>
            <a:endParaRPr kumimoji="0" sz="1200" b="1" i="1" u="none" strike="noStrike" kern="1200" cap="none" normalizeH="0" baseline="0">
              <a:ln>
                <a:noFill/>
              </a:ln>
              <a:solidFill>
                <a:srgbClr val="054690"/>
              </a:solidFill>
              <a:effectLst/>
              <a:uLnTx/>
              <a:uFillTx/>
              <a:latin typeface="Calibri" panose="020F0502020204030204"/>
              <a:ea typeface="+mn-ea"/>
              <a:cs typeface="+mn-cs"/>
            </a:endParaRPr>
          </a:p>
        </p:txBody>
      </p:sp>
      <p:sp>
        <p:nvSpPr>
          <p:cNvPr id="5" name="TextBox 4"/>
          <p:cNvSpPr txBox="1"/>
          <p:nvPr/>
        </p:nvSpPr>
        <p:spPr>
          <a:xfrm>
            <a:off x="723900" y="1463988"/>
            <a:ext cx="10033000"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kern="1200">
                <a:ln>
                  <a:noFill/>
                </a:ln>
                <a:solidFill>
                  <a:srgbClr val="00ACE6"/>
                </a:solidFill>
                <a:effectLst/>
                <a:uLnTx/>
                <a:uFillTx/>
                <a:latin typeface="Calibri" panose="020F0502020204030204"/>
                <a:ea typeface="+mn-ea"/>
                <a:cs typeface="+mn-cs"/>
              </a:defRPr>
            </a:pPr>
            <a:r>
              <a:rPr dirty="0"/>
              <a:t>5</a:t>
            </a:r>
            <a:r>
              <a:rPr lang="lt-LT" dirty="0"/>
              <a:t> ES</a:t>
            </a:r>
            <a:r>
              <a:rPr dirty="0"/>
              <a:t> </a:t>
            </a:r>
            <a:r>
              <a:rPr dirty="0" err="1"/>
              <a:t>valstybės</a:t>
            </a:r>
            <a:r>
              <a:rPr dirty="0"/>
              <a:t> </a:t>
            </a:r>
            <a:r>
              <a:rPr dirty="0" err="1"/>
              <a:t>narės</a:t>
            </a:r>
            <a:r>
              <a:rPr dirty="0"/>
              <a:t> </a:t>
            </a:r>
            <a:r>
              <a:rPr dirty="0" err="1"/>
              <a:t>pasirinko</a:t>
            </a:r>
            <a:r>
              <a:rPr lang="lt-LT" dirty="0"/>
              <a:t> ir įgalino</a:t>
            </a:r>
            <a:r>
              <a:rPr dirty="0"/>
              <a:t> </a:t>
            </a:r>
            <a:r>
              <a:rPr b="1" i="1" dirty="0"/>
              <a:t>CR 14 „</a:t>
            </a:r>
            <a:r>
              <a:rPr b="1" i="1" dirty="0" err="1"/>
              <a:t>Inovacijos</a:t>
            </a:r>
            <a:r>
              <a:rPr b="1" i="1" dirty="0"/>
              <a:t>“</a:t>
            </a:r>
            <a:r>
              <a:rPr lang="lt-LT" b="1" i="1" dirty="0"/>
              <a:t> rodiklius</a:t>
            </a:r>
            <a:r>
              <a:rPr b="1" i="1" dirty="0"/>
              <a:t> </a:t>
            </a:r>
            <a:endParaRPr kumimoji="0" sz="3200" b="1" i="1" u="none" strike="noStrike" kern="1200" cap="none" normalizeH="0" baseline="0" dirty="0">
              <a:ln>
                <a:noFill/>
              </a:ln>
              <a:solidFill>
                <a:srgbClr val="00AC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pPr>
            <a:endParaRPr kumimoji="0" sz="3200" b="0" i="0" u="none" strike="noStrike" kern="1200" cap="none" normalizeH="0" baseline="0" dirty="0">
              <a:ln>
                <a:noFill/>
              </a:ln>
              <a:solidFill>
                <a:srgbClr val="00AC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pPr>
            <a:endParaRPr kumimoji="0" sz="3200" b="0" i="0" u="none" strike="noStrike" kern="1200" cap="none" normalizeH="0" baseline="0" dirty="0">
              <a:ln>
                <a:noFill/>
              </a:ln>
              <a:solidFill>
                <a:srgbClr val="00ACE6"/>
              </a:solidFill>
              <a:effectLst/>
              <a:uLnTx/>
              <a:uFillTx/>
              <a:latin typeface="Calibri" panose="020F0502020204030204"/>
              <a:ea typeface="+mn-ea"/>
              <a:cs typeface="+mn-cs"/>
            </a:endParaRPr>
          </a:p>
        </p:txBody>
      </p:sp>
      <p:graphicFrame>
        <p:nvGraphicFramePr>
          <p:cNvPr id="6" name="Table 5"/>
          <p:cNvGraphicFramePr>
            <a:graphicFrameLocks noGrp="1"/>
          </p:cNvGraphicFramePr>
          <p:nvPr/>
        </p:nvGraphicFramePr>
        <p:xfrm>
          <a:off x="1713909" y="2780026"/>
          <a:ext cx="8281582" cy="2895600"/>
        </p:xfrm>
        <a:graphic>
          <a:graphicData uri="http://schemas.openxmlformats.org/drawingml/2006/table">
            <a:tbl>
              <a:tblPr firstRow="1" bandRow="1">
                <a:tableStyleId>{7DF18680-E054-41AD-8BC1-D1AEF772440D}</a:tableStyleId>
              </a:tblPr>
              <a:tblGrid>
                <a:gridCol w="4140791">
                  <a:extLst>
                    <a:ext uri="{9D8B030D-6E8A-4147-A177-3AD203B41FA5}">
                      <a16:colId xmlns:a16="http://schemas.microsoft.com/office/drawing/2014/main" val="2293651518"/>
                    </a:ext>
                  </a:extLst>
                </a:gridCol>
                <a:gridCol w="4140791">
                  <a:extLst>
                    <a:ext uri="{9D8B030D-6E8A-4147-A177-3AD203B41FA5}">
                      <a16:colId xmlns:a16="http://schemas.microsoft.com/office/drawing/2014/main" val="232895692"/>
                    </a:ext>
                  </a:extLst>
                </a:gridCol>
              </a:tblGrid>
              <a:tr h="504765">
                <a:tc>
                  <a:txBody>
                    <a:bodyPr/>
                    <a:lstStyle/>
                    <a:p>
                      <a:pPr>
                        <a:defRPr sz="3200"/>
                      </a:pPr>
                      <a:r>
                        <a:t>VN</a:t>
                      </a:r>
                      <a:endParaRPr sz="3200"/>
                    </a:p>
                  </a:txBody>
                  <a:tcPr/>
                </a:tc>
                <a:tc>
                  <a:txBody>
                    <a:bodyPr/>
                    <a:lstStyle/>
                    <a:p>
                      <a:pPr algn="ctr">
                        <a:defRPr sz="3200"/>
                      </a:pPr>
                      <a:r>
                        <a:t>Siektina vertė</a:t>
                      </a:r>
                      <a:endParaRPr sz="3200"/>
                    </a:p>
                  </a:txBody>
                  <a:tcPr/>
                </a:tc>
                <a:extLst>
                  <a:ext uri="{0D108BD9-81ED-4DB2-BD59-A6C34878D82A}">
                    <a16:rowId xmlns:a16="http://schemas.microsoft.com/office/drawing/2014/main" val="2766992876"/>
                  </a:ext>
                </a:extLst>
              </a:tr>
              <a:tr h="504765">
                <a:tc>
                  <a:txBody>
                    <a:bodyPr/>
                    <a:lstStyle/>
                    <a:p>
                      <a:pPr>
                        <a:defRPr sz="3200" b="1">
                          <a:solidFill>
                            <a:schemeClr val="accent1"/>
                          </a:solidFill>
                        </a:defRPr>
                      </a:pPr>
                      <a:r>
                        <a:t>Suomija</a:t>
                      </a:r>
                      <a:endParaRPr sz="3200" b="1">
                        <a:solidFill>
                          <a:schemeClr val="accent1"/>
                        </a:solidFill>
                      </a:endParaRPr>
                    </a:p>
                  </a:txBody>
                  <a:tcPr/>
                </a:tc>
                <a:tc>
                  <a:txBody>
                    <a:bodyPr/>
                    <a:lstStyle/>
                    <a:p>
                      <a:pPr algn="ctr">
                        <a:defRPr sz="3200">
                          <a:solidFill>
                            <a:schemeClr val="accent1"/>
                          </a:solidFill>
                        </a:defRPr>
                      </a:pPr>
                      <a:r>
                        <a:t>75</a:t>
                      </a:r>
                      <a:endParaRPr sz="3200">
                        <a:solidFill>
                          <a:schemeClr val="accent1"/>
                        </a:solidFill>
                      </a:endParaRPr>
                    </a:p>
                  </a:txBody>
                  <a:tcPr/>
                </a:tc>
                <a:extLst>
                  <a:ext uri="{0D108BD9-81ED-4DB2-BD59-A6C34878D82A}">
                    <a16:rowId xmlns:a16="http://schemas.microsoft.com/office/drawing/2014/main" val="1388250240"/>
                  </a:ext>
                </a:extLst>
              </a:tr>
              <a:tr h="504765">
                <a:tc>
                  <a:txBody>
                    <a:bodyPr/>
                    <a:lstStyle/>
                    <a:p>
                      <a:pPr>
                        <a:defRPr sz="3200" b="1">
                          <a:solidFill>
                            <a:schemeClr val="accent1"/>
                          </a:solidFill>
                        </a:defRPr>
                      </a:pPr>
                      <a:r>
                        <a:t>Lietuva ir Italija</a:t>
                      </a:r>
                      <a:endParaRPr sz="3200" b="1">
                        <a:solidFill>
                          <a:schemeClr val="accent1"/>
                        </a:solidFill>
                      </a:endParaRPr>
                    </a:p>
                  </a:txBody>
                  <a:tcPr/>
                </a:tc>
                <a:tc>
                  <a:txBody>
                    <a:bodyPr/>
                    <a:lstStyle/>
                    <a:p>
                      <a:pPr algn="ctr">
                        <a:defRPr sz="3200">
                          <a:solidFill>
                            <a:schemeClr val="accent1"/>
                          </a:solidFill>
                        </a:defRPr>
                      </a:pPr>
                      <a:r>
                        <a:t>25</a:t>
                      </a:r>
                      <a:endParaRPr sz="3200">
                        <a:solidFill>
                          <a:schemeClr val="accent1"/>
                        </a:solidFill>
                      </a:endParaRPr>
                    </a:p>
                  </a:txBody>
                  <a:tcPr/>
                </a:tc>
                <a:extLst>
                  <a:ext uri="{0D108BD9-81ED-4DB2-BD59-A6C34878D82A}">
                    <a16:rowId xmlns:a16="http://schemas.microsoft.com/office/drawing/2014/main" val="2282289449"/>
                  </a:ext>
                </a:extLst>
              </a:tr>
              <a:tr h="504765">
                <a:tc>
                  <a:txBody>
                    <a:bodyPr/>
                    <a:lstStyle/>
                    <a:p>
                      <a:pPr>
                        <a:defRPr sz="3200" b="1">
                          <a:solidFill>
                            <a:schemeClr val="accent1"/>
                          </a:solidFill>
                        </a:defRPr>
                      </a:pPr>
                      <a:r>
                        <a:t>Vokietija</a:t>
                      </a:r>
                      <a:endParaRPr sz="3200" b="1">
                        <a:solidFill>
                          <a:schemeClr val="accent1"/>
                        </a:solidFill>
                      </a:endParaRPr>
                    </a:p>
                  </a:txBody>
                  <a:tcPr/>
                </a:tc>
                <a:tc>
                  <a:txBody>
                    <a:bodyPr/>
                    <a:lstStyle/>
                    <a:p>
                      <a:pPr algn="ctr">
                        <a:defRPr sz="3200">
                          <a:solidFill>
                            <a:schemeClr val="accent1"/>
                          </a:solidFill>
                        </a:defRPr>
                      </a:pPr>
                      <a:r>
                        <a:t>10</a:t>
                      </a:r>
                      <a:endParaRPr sz="3200">
                        <a:solidFill>
                          <a:schemeClr val="accent1"/>
                        </a:solidFill>
                      </a:endParaRPr>
                    </a:p>
                  </a:txBody>
                  <a:tcPr/>
                </a:tc>
                <a:extLst>
                  <a:ext uri="{0D108BD9-81ED-4DB2-BD59-A6C34878D82A}">
                    <a16:rowId xmlns:a16="http://schemas.microsoft.com/office/drawing/2014/main" val="2241795474"/>
                  </a:ext>
                </a:extLst>
              </a:tr>
              <a:tr h="504765">
                <a:tc>
                  <a:txBody>
                    <a:bodyPr/>
                    <a:lstStyle/>
                    <a:p>
                      <a:pPr>
                        <a:defRPr sz="3200" b="1">
                          <a:solidFill>
                            <a:schemeClr val="accent1"/>
                          </a:solidFill>
                        </a:defRPr>
                      </a:pPr>
                      <a:r>
                        <a:t>Airija</a:t>
                      </a:r>
                      <a:endParaRPr sz="3200" b="1">
                        <a:solidFill>
                          <a:schemeClr val="accent1"/>
                        </a:solidFill>
                      </a:endParaRPr>
                    </a:p>
                  </a:txBody>
                  <a:tcPr/>
                </a:tc>
                <a:tc>
                  <a:txBody>
                    <a:bodyPr/>
                    <a:lstStyle/>
                    <a:p>
                      <a:pPr algn="ctr">
                        <a:defRPr sz="3200">
                          <a:solidFill>
                            <a:schemeClr val="accent1"/>
                          </a:solidFill>
                        </a:defRPr>
                      </a:pPr>
                      <a:r>
                        <a:t>5</a:t>
                      </a:r>
                      <a:endParaRPr sz="3200">
                        <a:solidFill>
                          <a:schemeClr val="accent1"/>
                        </a:solidFill>
                      </a:endParaRPr>
                    </a:p>
                  </a:txBody>
                  <a:tcPr/>
                </a:tc>
                <a:extLst>
                  <a:ext uri="{0D108BD9-81ED-4DB2-BD59-A6C34878D82A}">
                    <a16:rowId xmlns:a16="http://schemas.microsoft.com/office/drawing/2014/main" val="1703369054"/>
                  </a:ext>
                </a:extLst>
              </a:tr>
            </a:tbl>
          </a:graphicData>
        </a:graphic>
      </p:graphicFrame>
    </p:spTree>
    <p:extLst>
      <p:ext uri="{BB962C8B-B14F-4D97-AF65-F5344CB8AC3E}">
        <p14:creationId xmlns:p14="http://schemas.microsoft.com/office/powerpoint/2010/main" val="396556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Kodėl reikia diegti inovacijas?</a:t>
            </a:r>
          </a:p>
        </p:txBody>
      </p:sp>
      <p:sp>
        <p:nvSpPr>
          <p:cNvPr id="3" name="Date Placeholder 2"/>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ln>
                  <a:noFill/>
                </a:ln>
                <a:solidFill>
                  <a:srgbClr val="054690"/>
                </a:solidFill>
                <a:effectLst/>
                <a:uLnTx/>
                <a:uFillTx/>
                <a:latin typeface="Calibri" panose="020F0502020204030204"/>
              </a:defRPr>
            </a:pPr>
            <a:r>
              <a:t>05/10/2023</a:t>
            </a:r>
            <a:endParaRPr kumimoji="0" sz="1200" b="1" i="0" u="none" strike="noStrike" kern="1200" cap="none" normalizeH="0" baseline="0">
              <a:ln>
                <a:noFill/>
              </a:ln>
              <a:solidFill>
                <a:srgbClr val="054690"/>
              </a:solidFill>
              <a:effectLst/>
              <a:uLnTx/>
              <a:uFillTx/>
              <a:latin typeface="Calibri" panose="020F0502020204030204"/>
              <a:ea typeface="+mn-ea"/>
              <a:cs typeface="+mn-cs"/>
            </a:endParaRPr>
          </a:p>
        </p:txBody>
      </p:sp>
      <p:sp>
        <p:nvSpPr>
          <p:cNvPr id="4" name="Footer Placeholder 3"/>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sz="1200">
                <a:ln>
                  <a:noFill/>
                </a:ln>
                <a:solidFill>
                  <a:srgbClr val="054690"/>
                </a:solidFill>
                <a:effectLst/>
                <a:uLnTx/>
                <a:uFillTx/>
                <a:latin typeface="Calibri" panose="020F0502020204030204"/>
              </a:defRPr>
            </a:pPr>
            <a:r>
              <a:t>Lietuvos SĮ</a:t>
            </a:r>
            <a:endParaRPr kumimoji="0" sz="1200" b="1" i="1" u="none" strike="noStrike" kern="1200" cap="none" normalizeH="0" baseline="0">
              <a:ln>
                <a:noFill/>
              </a:ln>
              <a:solidFill>
                <a:srgbClr val="054690"/>
              </a:solidFill>
              <a:effectLst/>
              <a:uLnTx/>
              <a:uFillTx/>
              <a:latin typeface="Calibri" panose="020F0502020204030204"/>
              <a:ea typeface="+mn-ea"/>
              <a:cs typeface="+mn-cs"/>
            </a:endParaRPr>
          </a:p>
        </p:txBody>
      </p:sp>
      <p:sp>
        <p:nvSpPr>
          <p:cNvPr id="5" name="TextBox 4"/>
          <p:cNvSpPr txBox="1"/>
          <p:nvPr/>
        </p:nvSpPr>
        <p:spPr>
          <a:xfrm>
            <a:off x="838200" y="1454463"/>
            <a:ext cx="10033000" cy="3576364"/>
          </a:xfrm>
          <a:prstGeom prst="rect">
            <a:avLst/>
          </a:prstGeom>
          <a:noFill/>
        </p:spPr>
        <p:txBody>
          <a:bodyPr wrap="square">
            <a:spAutoFit/>
          </a:bodyPr>
          <a:lstStyle/>
          <a:p>
            <a:pPr marL="228600" lvl="0" indent="-228600">
              <a:lnSpc>
                <a:spcPct val="90000"/>
              </a:lnSpc>
              <a:spcBef>
                <a:spcPts val="1000"/>
              </a:spcBef>
              <a:buFont typeface="Arial" panose="020B0604020202020204" pitchFamily="34" charset="0"/>
              <a:buChar char="•"/>
              <a:defRPr sz="2800" b="1">
                <a:solidFill>
                  <a:srgbClr val="054690"/>
                </a:solidFill>
              </a:defRPr>
            </a:pPr>
            <a:r>
              <a:rPr dirty="0" err="1"/>
              <a:t>Pagrindinis</a:t>
            </a:r>
            <a:r>
              <a:rPr dirty="0"/>
              <a:t> BIVP </a:t>
            </a:r>
            <a:r>
              <a:rPr dirty="0" err="1"/>
              <a:t>bruožas</a:t>
            </a:r>
            <a:r>
              <a:rPr dirty="0"/>
              <a:t> </a:t>
            </a:r>
            <a:r>
              <a:rPr dirty="0" err="1"/>
              <a:t>nuo</a:t>
            </a:r>
            <a:r>
              <a:rPr dirty="0"/>
              <a:t> pat </a:t>
            </a:r>
            <a:r>
              <a:rPr dirty="0" err="1"/>
              <a:t>pradžių</a:t>
            </a:r>
            <a:r>
              <a:rPr dirty="0"/>
              <a:t> </a:t>
            </a:r>
            <a:endParaRPr sz="2800" b="1" dirty="0">
              <a:solidFill>
                <a:srgbClr val="054690"/>
              </a:solidFill>
            </a:endParaRPr>
          </a:p>
          <a:p>
            <a:pPr marL="228600" lvl="0" indent="-228600">
              <a:lnSpc>
                <a:spcPct val="90000"/>
              </a:lnSpc>
              <a:spcBef>
                <a:spcPts val="1000"/>
              </a:spcBef>
              <a:buFont typeface="Arial" panose="020B0604020202020204" pitchFamily="34" charset="0"/>
              <a:buChar char="•"/>
              <a:defRPr sz="2800" b="1">
                <a:solidFill>
                  <a:srgbClr val="054690"/>
                </a:solidFill>
              </a:defRPr>
            </a:pPr>
            <a:r>
              <a:rPr dirty="0" err="1"/>
              <a:t>Iškilę</a:t>
            </a:r>
            <a:r>
              <a:rPr dirty="0"/>
              <a:t> </a:t>
            </a:r>
            <a:r>
              <a:rPr dirty="0" err="1"/>
              <a:t>nauji</a:t>
            </a:r>
            <a:r>
              <a:rPr dirty="0"/>
              <a:t> </a:t>
            </a:r>
            <a:r>
              <a:rPr dirty="0" err="1"/>
              <a:t>uždaviniai</a:t>
            </a:r>
            <a:endParaRPr dirty="0"/>
          </a:p>
          <a:p>
            <a:pPr marL="228600" lvl="0" indent="-228600">
              <a:lnSpc>
                <a:spcPct val="90000"/>
              </a:lnSpc>
              <a:spcBef>
                <a:spcPts val="1000"/>
              </a:spcBef>
              <a:buFont typeface="Arial" panose="020B0604020202020204" pitchFamily="34" charset="0"/>
              <a:buChar char="•"/>
              <a:defRPr sz="2800" b="1">
                <a:solidFill>
                  <a:srgbClr val="054690"/>
                </a:solidFill>
              </a:defRPr>
            </a:pPr>
            <a:r>
              <a:rPr dirty="0" err="1"/>
              <a:t>Žuvininkystės</a:t>
            </a:r>
            <a:r>
              <a:rPr dirty="0"/>
              <a:t> </a:t>
            </a:r>
            <a:r>
              <a:rPr dirty="0" err="1"/>
              <a:t>regionams</a:t>
            </a:r>
            <a:r>
              <a:rPr dirty="0"/>
              <a:t> </a:t>
            </a:r>
            <a:r>
              <a:rPr dirty="0" err="1"/>
              <a:t>reikia</a:t>
            </a:r>
            <a:r>
              <a:rPr dirty="0"/>
              <a:t> </a:t>
            </a:r>
            <a:r>
              <a:rPr dirty="0" err="1"/>
              <a:t>naujų</a:t>
            </a:r>
            <a:r>
              <a:rPr dirty="0"/>
              <a:t> </a:t>
            </a:r>
            <a:r>
              <a:rPr dirty="0" err="1"/>
              <a:t>sprendimų</a:t>
            </a:r>
            <a:endParaRPr sz="2800" b="1" dirty="0">
              <a:solidFill>
                <a:srgbClr val="054690"/>
              </a:solidFill>
            </a:endParaRPr>
          </a:p>
          <a:p>
            <a:pPr marL="228600" lvl="0" indent="-228600">
              <a:lnSpc>
                <a:spcPct val="90000"/>
              </a:lnSpc>
              <a:spcBef>
                <a:spcPts val="1000"/>
              </a:spcBef>
              <a:buFont typeface="Arial" panose="020B0604020202020204" pitchFamily="34" charset="0"/>
              <a:buChar char="•"/>
              <a:defRPr sz="2800" b="1">
                <a:solidFill>
                  <a:srgbClr val="054690"/>
                </a:solidFill>
              </a:defRPr>
            </a:pPr>
            <a:r>
              <a:rPr lang="lt-LT" dirty="0"/>
              <a:t>Radikalus / trikdantis arba didėjantis</a:t>
            </a:r>
          </a:p>
          <a:p>
            <a:pPr marL="228600" lvl="0" indent="-228600">
              <a:lnSpc>
                <a:spcPct val="90000"/>
              </a:lnSpc>
              <a:spcBef>
                <a:spcPts val="1000"/>
              </a:spcBef>
              <a:buFont typeface="Arial" panose="020B0604020202020204" pitchFamily="34" charset="0"/>
              <a:buChar char="•"/>
              <a:defRPr sz="2800" b="1">
                <a:solidFill>
                  <a:srgbClr val="054690"/>
                </a:solidFill>
              </a:defRPr>
            </a:pPr>
            <a:r>
              <a:rPr dirty="0" err="1"/>
              <a:t>Jei</a:t>
            </a:r>
            <a:r>
              <a:rPr dirty="0"/>
              <a:t> </a:t>
            </a:r>
            <a:r>
              <a:rPr dirty="0" err="1"/>
              <a:t>ir</a:t>
            </a:r>
            <a:r>
              <a:rPr dirty="0"/>
              <a:t> </a:t>
            </a:r>
            <a:r>
              <a:rPr dirty="0" err="1"/>
              <a:t>toliau</a:t>
            </a:r>
            <a:r>
              <a:rPr dirty="0"/>
              <a:t> </a:t>
            </a:r>
            <a:r>
              <a:rPr dirty="0" err="1"/>
              <a:t>atliek</a:t>
            </a:r>
            <a:r>
              <a:rPr lang="lt-LT" dirty="0"/>
              <a:t>site</a:t>
            </a:r>
            <a:r>
              <a:rPr dirty="0"/>
              <a:t> </a:t>
            </a:r>
            <a:r>
              <a:rPr dirty="0" err="1"/>
              <a:t>tuos</a:t>
            </a:r>
            <a:r>
              <a:rPr dirty="0"/>
              <a:t> </a:t>
            </a:r>
            <a:r>
              <a:rPr dirty="0" err="1"/>
              <a:t>pačius</a:t>
            </a:r>
            <a:r>
              <a:rPr dirty="0"/>
              <a:t> </a:t>
            </a:r>
            <a:r>
              <a:rPr dirty="0" err="1"/>
              <a:t>veiksmus</a:t>
            </a:r>
            <a:r>
              <a:rPr lang="lt-LT" dirty="0"/>
              <a:t> </a:t>
            </a:r>
            <a:r>
              <a:rPr dirty="0"/>
              <a:t>.......</a:t>
            </a:r>
            <a:endParaRPr sz="2800" b="1" dirty="0">
              <a:solidFill>
                <a:srgbClr val="054690"/>
              </a:solidFill>
            </a:endParaRPr>
          </a:p>
          <a:p>
            <a:pPr marL="228600" lvl="0" indent="-228600">
              <a:lnSpc>
                <a:spcPct val="90000"/>
              </a:lnSpc>
              <a:spcBef>
                <a:spcPts val="1000"/>
              </a:spcBef>
              <a:buFont typeface="Arial" panose="020B0604020202020204" pitchFamily="34" charset="0"/>
              <a:buChar char="•"/>
              <a:defRPr sz="2800" b="1">
                <a:solidFill>
                  <a:srgbClr val="054690"/>
                </a:solidFill>
              </a:defRPr>
            </a:pPr>
            <a:r>
              <a:rPr dirty="0" err="1"/>
              <a:t>Sudaryti</a:t>
            </a:r>
            <a:r>
              <a:rPr dirty="0"/>
              <a:t> </a:t>
            </a:r>
            <a:r>
              <a:rPr dirty="0" err="1"/>
              <a:t>sąlygas</a:t>
            </a:r>
            <a:r>
              <a:rPr dirty="0"/>
              <a:t> </a:t>
            </a:r>
            <a:r>
              <a:rPr dirty="0" err="1"/>
              <a:t>vietos</a:t>
            </a:r>
            <a:r>
              <a:rPr dirty="0"/>
              <a:t> </a:t>
            </a:r>
            <a:r>
              <a:rPr dirty="0" err="1"/>
              <a:t>gyventojams</a:t>
            </a:r>
            <a:r>
              <a:rPr dirty="0"/>
              <a:t> </a:t>
            </a:r>
            <a:r>
              <a:rPr dirty="0" err="1"/>
              <a:t>rasti</a:t>
            </a:r>
            <a:r>
              <a:rPr dirty="0"/>
              <a:t> </a:t>
            </a:r>
            <a:r>
              <a:rPr dirty="0" err="1"/>
              <a:t>naujų</a:t>
            </a:r>
            <a:r>
              <a:rPr dirty="0"/>
              <a:t> </a:t>
            </a:r>
            <a:r>
              <a:rPr dirty="0" err="1"/>
              <a:t>sprendimų</a:t>
            </a:r>
            <a:endParaRPr dirty="0"/>
          </a:p>
          <a:p>
            <a:pPr marL="228600" lvl="0" indent="-228600">
              <a:lnSpc>
                <a:spcPct val="90000"/>
              </a:lnSpc>
              <a:spcBef>
                <a:spcPts val="1000"/>
              </a:spcBef>
              <a:buFont typeface="Arial" panose="020B0604020202020204" pitchFamily="34" charset="0"/>
              <a:buChar char="•"/>
              <a:defRPr sz="2800" b="1">
                <a:solidFill>
                  <a:srgbClr val="054690"/>
                </a:solidFill>
              </a:defRPr>
            </a:pPr>
            <a:r>
              <a:rPr dirty="0" err="1"/>
              <a:t>Mokytis</a:t>
            </a:r>
            <a:r>
              <a:rPr dirty="0"/>
              <a:t> </a:t>
            </a:r>
            <a:r>
              <a:rPr dirty="0" err="1"/>
              <a:t>ir</a:t>
            </a:r>
            <a:r>
              <a:rPr dirty="0"/>
              <a:t> </a:t>
            </a:r>
            <a:r>
              <a:rPr dirty="0" err="1"/>
              <a:t>dalytis</a:t>
            </a:r>
            <a:r>
              <a:rPr dirty="0"/>
              <a:t> </a:t>
            </a:r>
            <a:endParaRPr sz="2800" b="1" dirty="0">
              <a:solidFill>
                <a:srgbClr val="054690"/>
              </a:solidFill>
            </a:endParaRPr>
          </a:p>
        </p:txBody>
      </p:sp>
    </p:spTree>
    <p:extLst>
      <p:ext uri="{BB962C8B-B14F-4D97-AF65-F5344CB8AC3E}">
        <p14:creationId xmlns:p14="http://schemas.microsoft.com/office/powerpoint/2010/main" val="3201708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7871"/>
          </a:xfrm>
        </p:spPr>
        <p:txBody>
          <a:bodyPr/>
          <a:lstStyle/>
          <a:p>
            <a:r>
              <a:rPr dirty="0" err="1"/>
              <a:t>Ar</a:t>
            </a:r>
            <a:r>
              <a:rPr dirty="0"/>
              <a:t> </a:t>
            </a:r>
            <a:r>
              <a:rPr lang="lt-LT" dirty="0"/>
              <a:t>tai</a:t>
            </a:r>
            <a:r>
              <a:rPr dirty="0"/>
              <a:t> </a:t>
            </a:r>
            <a:r>
              <a:rPr dirty="0" err="1"/>
              <a:t>yra</a:t>
            </a:r>
            <a:r>
              <a:rPr dirty="0"/>
              <a:t> </a:t>
            </a:r>
            <a:r>
              <a:rPr dirty="0" err="1"/>
              <a:t>pakankamai</a:t>
            </a:r>
            <a:r>
              <a:rPr dirty="0"/>
              <a:t> n</a:t>
            </a:r>
            <a:r>
              <a:rPr lang="lt-LT" dirty="0"/>
              <a:t>aujovi</a:t>
            </a:r>
            <a:r>
              <a:rPr dirty="0" err="1"/>
              <a:t>ška</a:t>
            </a:r>
            <a:r>
              <a:rPr dirty="0"/>
              <a:t>?</a:t>
            </a:r>
          </a:p>
        </p:txBody>
      </p:sp>
      <p:sp>
        <p:nvSpPr>
          <p:cNvPr id="3" name="Date Placeholder 2"/>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ln>
                  <a:noFill/>
                </a:ln>
                <a:solidFill>
                  <a:srgbClr val="054690"/>
                </a:solidFill>
                <a:effectLst/>
                <a:uLnTx/>
                <a:uFillTx/>
                <a:latin typeface="Calibri" panose="020F0502020204030204"/>
              </a:defRPr>
            </a:pPr>
            <a:r>
              <a:t>05/10/2023</a:t>
            </a:r>
            <a:endParaRPr kumimoji="0" sz="1200" b="1" i="0" u="none" strike="noStrike" kern="1200" cap="none" normalizeH="0" baseline="0">
              <a:ln>
                <a:noFill/>
              </a:ln>
              <a:solidFill>
                <a:srgbClr val="054690"/>
              </a:solidFill>
              <a:effectLst/>
              <a:uLnTx/>
              <a:uFillTx/>
              <a:latin typeface="Calibri" panose="020F0502020204030204"/>
              <a:ea typeface="+mn-ea"/>
              <a:cs typeface="+mn-cs"/>
            </a:endParaRPr>
          </a:p>
        </p:txBody>
      </p:sp>
      <p:sp>
        <p:nvSpPr>
          <p:cNvPr id="4" name="Footer Placeholder 3"/>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sz="1200">
                <a:ln>
                  <a:noFill/>
                </a:ln>
                <a:solidFill>
                  <a:srgbClr val="054690"/>
                </a:solidFill>
                <a:effectLst/>
                <a:uLnTx/>
                <a:uFillTx/>
                <a:latin typeface="Calibri" panose="020F0502020204030204"/>
              </a:defRPr>
            </a:pPr>
            <a:r>
              <a:t>Lietuvos SĮ</a:t>
            </a:r>
            <a:endParaRPr kumimoji="0" sz="1200" b="1" i="1" u="none" strike="noStrike" kern="1200" cap="none" normalizeH="0" baseline="0">
              <a:ln>
                <a:noFill/>
              </a:ln>
              <a:solidFill>
                <a:srgbClr val="054690"/>
              </a:solidFill>
              <a:effectLst/>
              <a:uLnTx/>
              <a:uFillTx/>
              <a:latin typeface="Calibri" panose="020F0502020204030204"/>
              <a:ea typeface="+mn-ea"/>
              <a:cs typeface="+mn-cs"/>
            </a:endParaRPr>
          </a:p>
        </p:txBody>
      </p:sp>
      <p:sp>
        <p:nvSpPr>
          <p:cNvPr id="5" name="TextBox 4"/>
          <p:cNvSpPr txBox="1"/>
          <p:nvPr/>
        </p:nvSpPr>
        <p:spPr>
          <a:xfrm>
            <a:off x="838200" y="1454463"/>
            <a:ext cx="100330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pPr>
            <a:endParaRPr kumimoji="0" sz="3200" b="0" i="0" u="none" strike="noStrike" kern="1200" cap="none" normalizeH="0" baseline="0">
              <a:ln>
                <a:noFill/>
              </a:ln>
              <a:solidFill>
                <a:srgbClr val="00AC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pPr>
            <a:endParaRPr kumimoji="0" sz="3200" b="0" i="0" u="none" strike="noStrike" kern="1200" cap="none" normalizeH="0" baseline="0">
              <a:ln>
                <a:noFill/>
              </a:ln>
              <a:solidFill>
                <a:srgbClr val="00AC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pPr>
            <a:endParaRPr kumimoji="0" sz="3200" b="0" i="0" u="none" strike="noStrike" kern="1200" cap="none" normalizeH="0" baseline="0">
              <a:ln>
                <a:noFill/>
              </a:ln>
              <a:solidFill>
                <a:srgbClr val="00ACE6"/>
              </a:solidFill>
              <a:effectLst/>
              <a:uLnTx/>
              <a:uFillTx/>
              <a:latin typeface="Calibri" panose="020F0502020204030204"/>
              <a:ea typeface="+mn-ea"/>
              <a:cs typeface="+mn-cs"/>
            </a:endParaRPr>
          </a:p>
        </p:txBody>
      </p:sp>
      <p:graphicFrame>
        <p:nvGraphicFramePr>
          <p:cNvPr id="13" name="Tabel 3">
            <a:extLst>
              <a:ext uri="{FF2B5EF4-FFF2-40B4-BE49-F238E27FC236}">
                <a16:creationId xmlns:a16="http://schemas.microsoft.com/office/drawing/2014/main" id="{27A453BD-6256-4050-8A1F-CAE81B7DF287}"/>
              </a:ext>
            </a:extLst>
          </p:cNvPr>
          <p:cNvGraphicFramePr>
            <a:graphicFrameLocks noGrp="1"/>
          </p:cNvGraphicFramePr>
          <p:nvPr>
            <p:extLst>
              <p:ext uri="{D42A27DB-BD31-4B8C-83A1-F6EECF244321}">
                <p14:modId xmlns:p14="http://schemas.microsoft.com/office/powerpoint/2010/main" val="721732283"/>
              </p:ext>
            </p:extLst>
          </p:nvPr>
        </p:nvGraphicFramePr>
        <p:xfrm>
          <a:off x="1456665" y="1382996"/>
          <a:ext cx="9511864" cy="4480560"/>
        </p:xfrm>
        <a:graphic>
          <a:graphicData uri="http://schemas.openxmlformats.org/drawingml/2006/table">
            <a:tbl>
              <a:tblPr firstRow="1" bandRow="1"/>
              <a:tblGrid>
                <a:gridCol w="4572003">
                  <a:extLst>
                    <a:ext uri="{9D8B030D-6E8A-4147-A177-3AD203B41FA5}">
                      <a16:colId xmlns:a16="http://schemas.microsoft.com/office/drawing/2014/main" val="2877729036"/>
                    </a:ext>
                  </a:extLst>
                </a:gridCol>
                <a:gridCol w="4939861">
                  <a:extLst>
                    <a:ext uri="{9D8B030D-6E8A-4147-A177-3AD203B41FA5}">
                      <a16:colId xmlns:a16="http://schemas.microsoft.com/office/drawing/2014/main" val="3315451187"/>
                    </a:ext>
                  </a:extLst>
                </a:gridCol>
              </a:tblGrid>
              <a:tr h="2240280">
                <a:tc>
                  <a:txBody>
                    <a:bodyPr/>
                    <a:lstStyle>
                      <a:lvl1pPr marL="0" algn="l" defTabSz="914400" rtl="0" eaLnBrk="1" latinLnBrk="0" hangingPunct="1">
                        <a:defRPr sz="1800" b="1" kern="1200">
                          <a:solidFill>
                            <a:schemeClr val="lt1"/>
                          </a:solidFill>
                          <a:latin typeface="FlandersArtSans-Regular"/>
                        </a:defRPr>
                      </a:lvl1pPr>
                      <a:lvl2pPr marL="457200" algn="l" defTabSz="914400" rtl="0" eaLnBrk="1" latinLnBrk="0" hangingPunct="1">
                        <a:defRPr sz="1800" b="1" kern="1200">
                          <a:solidFill>
                            <a:schemeClr val="lt1"/>
                          </a:solidFill>
                          <a:latin typeface="FlandersArtSans-Regular"/>
                        </a:defRPr>
                      </a:lvl2pPr>
                      <a:lvl3pPr marL="914400" algn="l" defTabSz="914400" rtl="0" eaLnBrk="1" latinLnBrk="0" hangingPunct="1">
                        <a:defRPr sz="1800" b="1" kern="1200">
                          <a:solidFill>
                            <a:schemeClr val="lt1"/>
                          </a:solidFill>
                          <a:latin typeface="FlandersArtSans-Regular"/>
                        </a:defRPr>
                      </a:lvl3pPr>
                      <a:lvl4pPr marL="1371600" algn="l" defTabSz="914400" rtl="0" eaLnBrk="1" latinLnBrk="0" hangingPunct="1">
                        <a:defRPr sz="1800" b="1" kern="1200">
                          <a:solidFill>
                            <a:schemeClr val="lt1"/>
                          </a:solidFill>
                          <a:latin typeface="FlandersArtSans-Regular"/>
                        </a:defRPr>
                      </a:lvl4pPr>
                      <a:lvl5pPr marL="1828800" algn="l" defTabSz="914400" rtl="0" eaLnBrk="1" latinLnBrk="0" hangingPunct="1">
                        <a:defRPr sz="1800" b="1" kern="1200">
                          <a:solidFill>
                            <a:schemeClr val="lt1"/>
                          </a:solidFill>
                          <a:latin typeface="FlandersArtSans-Regular"/>
                        </a:defRPr>
                      </a:lvl5pPr>
                      <a:lvl6pPr marL="2286000" algn="l" defTabSz="914400" rtl="0" eaLnBrk="1" latinLnBrk="0" hangingPunct="1">
                        <a:defRPr sz="1800" b="1" kern="1200">
                          <a:solidFill>
                            <a:schemeClr val="lt1"/>
                          </a:solidFill>
                          <a:latin typeface="FlandersArtSans-Regular"/>
                        </a:defRPr>
                      </a:lvl6pPr>
                      <a:lvl7pPr marL="2743200" algn="l" defTabSz="914400" rtl="0" eaLnBrk="1" latinLnBrk="0" hangingPunct="1">
                        <a:defRPr sz="1800" b="1" kern="1200">
                          <a:solidFill>
                            <a:schemeClr val="lt1"/>
                          </a:solidFill>
                          <a:latin typeface="FlandersArtSans-Regular"/>
                        </a:defRPr>
                      </a:lvl7pPr>
                      <a:lvl8pPr marL="3200400" algn="l" defTabSz="914400" rtl="0" eaLnBrk="1" latinLnBrk="0" hangingPunct="1">
                        <a:defRPr sz="1800" b="1" kern="1200">
                          <a:solidFill>
                            <a:schemeClr val="lt1"/>
                          </a:solidFill>
                          <a:latin typeface="FlandersArtSans-Regular"/>
                        </a:defRPr>
                      </a:lvl8pPr>
                      <a:lvl9pPr marL="3657600" algn="l" defTabSz="914400" rtl="0" eaLnBrk="1" latinLnBrk="0" hangingPunct="1">
                        <a:defRPr sz="1800" b="1" kern="1200">
                          <a:solidFill>
                            <a:schemeClr val="lt1"/>
                          </a:solidFill>
                          <a:latin typeface="FlandersArtSans-Regular"/>
                        </a:defRPr>
                      </a:lvl9pPr>
                    </a:lstStyle>
                    <a:p>
                      <a:pPr algn="ctr"/>
                      <a:endParaRPr sz="1800" b="1" dirty="0"/>
                    </a:p>
                    <a:p>
                      <a:pPr algn="ctr"/>
                      <a:r>
                        <a:rPr dirty="0" err="1"/>
                        <a:t>Evoliucinė</a:t>
                      </a:r>
                      <a:endParaRPr dirty="0"/>
                    </a:p>
                    <a:p>
                      <a:pPr algn="ctr"/>
                      <a:endParaRPr sz="1800" b="1" dirty="0"/>
                    </a:p>
                    <a:p>
                      <a:pPr algn="ctr"/>
                      <a:r>
                        <a:rPr lang="lt-LT" dirty="0"/>
                        <a:t>Paslauga, kuri yra labai reta arba neegzistuoja vietovėje dėl poreikio, kuris jau tenkintas</a:t>
                      </a:r>
                      <a:endParaRPr sz="1800" b="1" dirty="0"/>
                    </a:p>
                  </a:txBody>
                  <a:tcPr marL="45720" marR="45720" marT="22860" marB="2286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399">
                        <a:lumMod val="60000"/>
                        <a:lumOff val="40000"/>
                      </a:srgbClr>
                    </a:solidFill>
                  </a:tcPr>
                </a:tc>
                <a:tc>
                  <a:txBody>
                    <a:bodyPr/>
                    <a:lstStyle>
                      <a:lvl1pPr marL="0" algn="l" defTabSz="914400" rtl="0" eaLnBrk="1" latinLnBrk="0" hangingPunct="1">
                        <a:defRPr sz="1800" b="1" kern="1200">
                          <a:solidFill>
                            <a:schemeClr val="lt1"/>
                          </a:solidFill>
                          <a:latin typeface="FlandersArtSans-Regular"/>
                        </a:defRPr>
                      </a:lvl1pPr>
                      <a:lvl2pPr marL="457200" algn="l" defTabSz="914400" rtl="0" eaLnBrk="1" latinLnBrk="0" hangingPunct="1">
                        <a:defRPr sz="1800" b="1" kern="1200">
                          <a:solidFill>
                            <a:schemeClr val="lt1"/>
                          </a:solidFill>
                          <a:latin typeface="FlandersArtSans-Regular"/>
                        </a:defRPr>
                      </a:lvl2pPr>
                      <a:lvl3pPr marL="914400" algn="l" defTabSz="914400" rtl="0" eaLnBrk="1" latinLnBrk="0" hangingPunct="1">
                        <a:defRPr sz="1800" b="1" kern="1200">
                          <a:solidFill>
                            <a:schemeClr val="lt1"/>
                          </a:solidFill>
                          <a:latin typeface="FlandersArtSans-Regular"/>
                        </a:defRPr>
                      </a:lvl3pPr>
                      <a:lvl4pPr marL="1371600" algn="l" defTabSz="914400" rtl="0" eaLnBrk="1" latinLnBrk="0" hangingPunct="1">
                        <a:defRPr sz="1800" b="1" kern="1200">
                          <a:solidFill>
                            <a:schemeClr val="lt1"/>
                          </a:solidFill>
                          <a:latin typeface="FlandersArtSans-Regular"/>
                        </a:defRPr>
                      </a:lvl4pPr>
                      <a:lvl5pPr marL="1828800" algn="l" defTabSz="914400" rtl="0" eaLnBrk="1" latinLnBrk="0" hangingPunct="1">
                        <a:defRPr sz="1800" b="1" kern="1200">
                          <a:solidFill>
                            <a:schemeClr val="lt1"/>
                          </a:solidFill>
                          <a:latin typeface="FlandersArtSans-Regular"/>
                        </a:defRPr>
                      </a:lvl5pPr>
                      <a:lvl6pPr marL="2286000" algn="l" defTabSz="914400" rtl="0" eaLnBrk="1" latinLnBrk="0" hangingPunct="1">
                        <a:defRPr sz="1800" b="1" kern="1200">
                          <a:solidFill>
                            <a:schemeClr val="lt1"/>
                          </a:solidFill>
                          <a:latin typeface="FlandersArtSans-Regular"/>
                        </a:defRPr>
                      </a:lvl6pPr>
                      <a:lvl7pPr marL="2743200" algn="l" defTabSz="914400" rtl="0" eaLnBrk="1" latinLnBrk="0" hangingPunct="1">
                        <a:defRPr sz="1800" b="1" kern="1200">
                          <a:solidFill>
                            <a:schemeClr val="lt1"/>
                          </a:solidFill>
                          <a:latin typeface="FlandersArtSans-Regular"/>
                        </a:defRPr>
                      </a:lvl7pPr>
                      <a:lvl8pPr marL="3200400" algn="l" defTabSz="914400" rtl="0" eaLnBrk="1" latinLnBrk="0" hangingPunct="1">
                        <a:defRPr sz="1800" b="1" kern="1200">
                          <a:solidFill>
                            <a:schemeClr val="lt1"/>
                          </a:solidFill>
                          <a:latin typeface="FlandersArtSans-Regular"/>
                        </a:defRPr>
                      </a:lvl8pPr>
                      <a:lvl9pPr marL="3657600" algn="l" defTabSz="914400" rtl="0" eaLnBrk="1" latinLnBrk="0" hangingPunct="1">
                        <a:defRPr sz="1800" b="1" kern="1200">
                          <a:solidFill>
                            <a:schemeClr val="lt1"/>
                          </a:solidFill>
                          <a:latin typeface="FlandersArtSans-Regular"/>
                        </a:defRPr>
                      </a:lvl9pPr>
                    </a:lstStyle>
                    <a:p>
                      <a:pPr algn="ctr"/>
                      <a:endParaRPr sz="1800" b="1" dirty="0"/>
                    </a:p>
                    <a:p>
                      <a:pPr algn="ctr"/>
                      <a:r>
                        <a:rPr dirty="0" err="1"/>
                        <a:t>Radikal</a:t>
                      </a:r>
                      <a:r>
                        <a:rPr lang="lt-LT" dirty="0"/>
                        <a:t>i</a:t>
                      </a:r>
                      <a:endParaRPr dirty="0"/>
                    </a:p>
                    <a:p>
                      <a:pPr algn="ctr"/>
                      <a:endParaRPr sz="1800" b="1" dirty="0"/>
                    </a:p>
                    <a:p>
                      <a:pPr algn="ctr"/>
                      <a:r>
                        <a:rPr lang="lt-LT" dirty="0"/>
                        <a:t>Paslauga, kuri rajone yra labai reta arba neegzistuoja dėl poreikio, kuris dar nėra tenkintas.</a:t>
                      </a:r>
                      <a:endParaRPr sz="1800" b="1" dirty="0"/>
                    </a:p>
                    <a:p>
                      <a:pPr algn="ctr"/>
                      <a:endParaRPr sz="1800" b="1" dirty="0"/>
                    </a:p>
                  </a:txBody>
                  <a:tcPr marL="45720" marR="45720" marT="22860" marB="2286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399">
                        <a:lumMod val="75000"/>
                      </a:srgbClr>
                    </a:solidFill>
                  </a:tcPr>
                </a:tc>
                <a:extLst>
                  <a:ext uri="{0D108BD9-81ED-4DB2-BD59-A6C34878D82A}">
                    <a16:rowId xmlns:a16="http://schemas.microsoft.com/office/drawing/2014/main" val="1703737791"/>
                  </a:ext>
                </a:extLst>
              </a:tr>
              <a:tr h="2240280">
                <a:tc>
                  <a:txBody>
                    <a:bodyPr/>
                    <a:lstStyle>
                      <a:lvl1pPr marL="0" algn="l" defTabSz="914400" rtl="0" eaLnBrk="1" latinLnBrk="0" hangingPunct="1">
                        <a:defRPr sz="1800" kern="1200">
                          <a:solidFill>
                            <a:schemeClr val="dk1"/>
                          </a:solidFill>
                          <a:latin typeface="FlandersArtSans-Regular"/>
                        </a:defRPr>
                      </a:lvl1pPr>
                      <a:lvl2pPr marL="457200" algn="l" defTabSz="914400" rtl="0" eaLnBrk="1" latinLnBrk="0" hangingPunct="1">
                        <a:defRPr sz="1800" kern="1200">
                          <a:solidFill>
                            <a:schemeClr val="dk1"/>
                          </a:solidFill>
                          <a:latin typeface="FlandersArtSans-Regular"/>
                        </a:defRPr>
                      </a:lvl2pPr>
                      <a:lvl3pPr marL="914400" algn="l" defTabSz="914400" rtl="0" eaLnBrk="1" latinLnBrk="0" hangingPunct="1">
                        <a:defRPr sz="1800" kern="1200">
                          <a:solidFill>
                            <a:schemeClr val="dk1"/>
                          </a:solidFill>
                          <a:latin typeface="FlandersArtSans-Regular"/>
                        </a:defRPr>
                      </a:lvl3pPr>
                      <a:lvl4pPr marL="1371600" algn="l" defTabSz="914400" rtl="0" eaLnBrk="1" latinLnBrk="0" hangingPunct="1">
                        <a:defRPr sz="1800" kern="1200">
                          <a:solidFill>
                            <a:schemeClr val="dk1"/>
                          </a:solidFill>
                          <a:latin typeface="FlandersArtSans-Regular"/>
                        </a:defRPr>
                      </a:lvl4pPr>
                      <a:lvl5pPr marL="1828800" algn="l" defTabSz="914400" rtl="0" eaLnBrk="1" latinLnBrk="0" hangingPunct="1">
                        <a:defRPr sz="1800" kern="1200">
                          <a:solidFill>
                            <a:schemeClr val="dk1"/>
                          </a:solidFill>
                          <a:latin typeface="FlandersArtSans-Regular"/>
                        </a:defRPr>
                      </a:lvl5pPr>
                      <a:lvl6pPr marL="2286000" algn="l" defTabSz="914400" rtl="0" eaLnBrk="1" latinLnBrk="0" hangingPunct="1">
                        <a:defRPr sz="1800" kern="1200">
                          <a:solidFill>
                            <a:schemeClr val="dk1"/>
                          </a:solidFill>
                          <a:latin typeface="FlandersArtSans-Regular"/>
                        </a:defRPr>
                      </a:lvl6pPr>
                      <a:lvl7pPr marL="2743200" algn="l" defTabSz="914400" rtl="0" eaLnBrk="1" latinLnBrk="0" hangingPunct="1">
                        <a:defRPr sz="1800" kern="1200">
                          <a:solidFill>
                            <a:schemeClr val="dk1"/>
                          </a:solidFill>
                          <a:latin typeface="FlandersArtSans-Regular"/>
                        </a:defRPr>
                      </a:lvl7pPr>
                      <a:lvl8pPr marL="3200400" algn="l" defTabSz="914400" rtl="0" eaLnBrk="1" latinLnBrk="0" hangingPunct="1">
                        <a:defRPr sz="1800" kern="1200">
                          <a:solidFill>
                            <a:schemeClr val="dk1"/>
                          </a:solidFill>
                          <a:latin typeface="FlandersArtSans-Regular"/>
                        </a:defRPr>
                      </a:lvl8pPr>
                      <a:lvl9pPr marL="3657600" algn="l" defTabSz="914400" rtl="0" eaLnBrk="1" latinLnBrk="0" hangingPunct="1">
                        <a:defRPr sz="1800" kern="1200">
                          <a:solidFill>
                            <a:schemeClr val="dk1"/>
                          </a:solidFill>
                          <a:latin typeface="FlandersArtSans-Regular"/>
                        </a:defRPr>
                      </a:lvl9pPr>
                    </a:lstStyle>
                    <a:p>
                      <a:pPr algn="ctr"/>
                      <a:endParaRPr sz="1800" b="1" dirty="0">
                        <a:solidFill>
                          <a:schemeClr val="bg1"/>
                        </a:solidFill>
                      </a:endParaRPr>
                    </a:p>
                    <a:p>
                      <a:pPr algn="ctr">
                        <a:defRPr b="1">
                          <a:solidFill>
                            <a:schemeClr val="bg1"/>
                          </a:solidFill>
                        </a:defRPr>
                      </a:pPr>
                      <a:r>
                        <a:rPr dirty="0" err="1"/>
                        <a:t>Didėjanti</a:t>
                      </a:r>
                      <a:endParaRPr dirty="0"/>
                    </a:p>
                    <a:p>
                      <a:pPr algn="ctr"/>
                      <a:endParaRPr sz="1800" b="1" dirty="0">
                        <a:solidFill>
                          <a:schemeClr val="bg1"/>
                        </a:solidFill>
                      </a:endParaRPr>
                    </a:p>
                    <a:p>
                      <a:pPr algn="ctr">
                        <a:defRPr b="1">
                          <a:solidFill>
                            <a:schemeClr val="bg1"/>
                          </a:solidFill>
                        </a:defRPr>
                      </a:pPr>
                      <a:r>
                        <a:rPr lang="lt-LT" dirty="0"/>
                        <a:t>Teritorijoje egzistuojančios paslaugos tobulinimas, siekiant patenkinti tą patį poreikį, kurį jau tenkina paslauga.</a:t>
                      </a:r>
                      <a:endParaRPr sz="1800" b="1" dirty="0">
                        <a:solidFill>
                          <a:schemeClr val="bg1"/>
                        </a:solidFill>
                      </a:endParaRPr>
                    </a:p>
                    <a:p>
                      <a:pPr algn="ctr">
                        <a:defRPr b="1">
                          <a:solidFill>
                            <a:schemeClr val="bg1"/>
                          </a:solidFill>
                        </a:defRPr>
                      </a:pPr>
                      <a:r>
                        <a:rPr dirty="0"/>
                        <a:t> </a:t>
                      </a:r>
                    </a:p>
                  </a:txBody>
                  <a:tcPr marL="45720" marR="45720" marT="22860" marB="2286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3737">
                        <a:lumMod val="60000"/>
                        <a:lumOff val="40000"/>
                      </a:srgbClr>
                    </a:solidFill>
                  </a:tcPr>
                </a:tc>
                <a:tc>
                  <a:txBody>
                    <a:bodyPr/>
                    <a:lstStyle>
                      <a:lvl1pPr marL="0" algn="l" defTabSz="914400" rtl="0" eaLnBrk="1" latinLnBrk="0" hangingPunct="1">
                        <a:defRPr sz="1800" kern="1200">
                          <a:solidFill>
                            <a:schemeClr val="dk1"/>
                          </a:solidFill>
                          <a:latin typeface="FlandersArtSans-Regular"/>
                        </a:defRPr>
                      </a:lvl1pPr>
                      <a:lvl2pPr marL="457200" algn="l" defTabSz="914400" rtl="0" eaLnBrk="1" latinLnBrk="0" hangingPunct="1">
                        <a:defRPr sz="1800" kern="1200">
                          <a:solidFill>
                            <a:schemeClr val="dk1"/>
                          </a:solidFill>
                          <a:latin typeface="FlandersArtSans-Regular"/>
                        </a:defRPr>
                      </a:lvl2pPr>
                      <a:lvl3pPr marL="914400" algn="l" defTabSz="914400" rtl="0" eaLnBrk="1" latinLnBrk="0" hangingPunct="1">
                        <a:defRPr sz="1800" kern="1200">
                          <a:solidFill>
                            <a:schemeClr val="dk1"/>
                          </a:solidFill>
                          <a:latin typeface="FlandersArtSans-Regular"/>
                        </a:defRPr>
                      </a:lvl3pPr>
                      <a:lvl4pPr marL="1371600" algn="l" defTabSz="914400" rtl="0" eaLnBrk="1" latinLnBrk="0" hangingPunct="1">
                        <a:defRPr sz="1800" kern="1200">
                          <a:solidFill>
                            <a:schemeClr val="dk1"/>
                          </a:solidFill>
                          <a:latin typeface="FlandersArtSans-Regular"/>
                        </a:defRPr>
                      </a:lvl4pPr>
                      <a:lvl5pPr marL="1828800" algn="l" defTabSz="914400" rtl="0" eaLnBrk="1" latinLnBrk="0" hangingPunct="1">
                        <a:defRPr sz="1800" kern="1200">
                          <a:solidFill>
                            <a:schemeClr val="dk1"/>
                          </a:solidFill>
                          <a:latin typeface="FlandersArtSans-Regular"/>
                        </a:defRPr>
                      </a:lvl5pPr>
                      <a:lvl6pPr marL="2286000" algn="l" defTabSz="914400" rtl="0" eaLnBrk="1" latinLnBrk="0" hangingPunct="1">
                        <a:defRPr sz="1800" kern="1200">
                          <a:solidFill>
                            <a:schemeClr val="dk1"/>
                          </a:solidFill>
                          <a:latin typeface="FlandersArtSans-Regular"/>
                        </a:defRPr>
                      </a:lvl6pPr>
                      <a:lvl7pPr marL="2743200" algn="l" defTabSz="914400" rtl="0" eaLnBrk="1" latinLnBrk="0" hangingPunct="1">
                        <a:defRPr sz="1800" kern="1200">
                          <a:solidFill>
                            <a:schemeClr val="dk1"/>
                          </a:solidFill>
                          <a:latin typeface="FlandersArtSans-Regular"/>
                        </a:defRPr>
                      </a:lvl7pPr>
                      <a:lvl8pPr marL="3200400" algn="l" defTabSz="914400" rtl="0" eaLnBrk="1" latinLnBrk="0" hangingPunct="1">
                        <a:defRPr sz="1800" kern="1200">
                          <a:solidFill>
                            <a:schemeClr val="dk1"/>
                          </a:solidFill>
                          <a:latin typeface="FlandersArtSans-Regular"/>
                        </a:defRPr>
                      </a:lvl8pPr>
                      <a:lvl9pPr marL="3657600" algn="l" defTabSz="914400" rtl="0" eaLnBrk="1" latinLnBrk="0" hangingPunct="1">
                        <a:defRPr sz="1800" kern="1200">
                          <a:solidFill>
                            <a:schemeClr val="dk1"/>
                          </a:solidFill>
                          <a:latin typeface="FlandersArtSans-Regular"/>
                        </a:defRPr>
                      </a:lvl9pPr>
                    </a:lstStyle>
                    <a:p>
                      <a:pPr algn="ctr"/>
                      <a:endParaRPr sz="1800" b="1" dirty="0">
                        <a:solidFill>
                          <a:schemeClr val="bg1"/>
                        </a:solidFill>
                      </a:endParaRPr>
                    </a:p>
                    <a:p>
                      <a:pPr algn="ctr">
                        <a:defRPr b="1">
                          <a:solidFill>
                            <a:schemeClr val="bg1"/>
                          </a:solidFill>
                        </a:defRPr>
                      </a:pPr>
                      <a:r>
                        <a:rPr dirty="0" err="1"/>
                        <a:t>Evoliucinė</a:t>
                      </a:r>
                      <a:endParaRPr dirty="0"/>
                    </a:p>
                    <a:p>
                      <a:pPr algn="ctr"/>
                      <a:endParaRPr sz="1800" b="1" dirty="0">
                        <a:solidFill>
                          <a:schemeClr val="bg1"/>
                        </a:solidFill>
                      </a:endParaRPr>
                    </a:p>
                    <a:p>
                      <a:pPr algn="ctr">
                        <a:defRPr b="1">
                          <a:solidFill>
                            <a:schemeClr val="bg1"/>
                          </a:solidFill>
                        </a:defRPr>
                      </a:pPr>
                      <a:r>
                        <a:rPr lang="lt-LT" dirty="0"/>
                        <a:t>Paslauga, kuri jau yra toje vietovėje, bet dabar naudojama tenkinti poreikius, kurie dar nėra tenkinami.</a:t>
                      </a:r>
                      <a:endParaRPr sz="1800" b="1" dirty="0">
                        <a:solidFill>
                          <a:schemeClr val="bg1"/>
                        </a:solidFill>
                      </a:endParaRPr>
                    </a:p>
                  </a:txBody>
                  <a:tcPr marL="45720" marR="45720" marT="22860" marB="2286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399">
                        <a:lumMod val="60000"/>
                        <a:lumOff val="40000"/>
                      </a:srgbClr>
                    </a:solidFill>
                  </a:tcPr>
                </a:tc>
                <a:extLst>
                  <a:ext uri="{0D108BD9-81ED-4DB2-BD59-A6C34878D82A}">
                    <a16:rowId xmlns:a16="http://schemas.microsoft.com/office/drawing/2014/main" val="1406230680"/>
                  </a:ext>
                </a:extLst>
              </a:tr>
            </a:tbl>
          </a:graphicData>
        </a:graphic>
      </p:graphicFrame>
    </p:spTree>
    <p:extLst>
      <p:ext uri="{BB962C8B-B14F-4D97-AF65-F5344CB8AC3E}">
        <p14:creationId xmlns:p14="http://schemas.microsoft.com/office/powerpoint/2010/main" val="211336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Strategijos kūrimas</a:t>
            </a:r>
          </a:p>
        </p:txBody>
      </p:sp>
      <p:sp>
        <p:nvSpPr>
          <p:cNvPr id="4" name="Date Placeholder 3"/>
          <p:cNvSpPr>
            <a:spLocks noGrp="1"/>
          </p:cNvSpPr>
          <p:nvPr>
            <p:ph type="dt" sz="half" idx="2"/>
          </p:nvPr>
        </p:nvSpPr>
        <p:spPr/>
        <p:txBody>
          <a:bodyPr/>
          <a:lstStyle/>
          <a:p>
            <a:r>
              <a:t>05/10/2023</a:t>
            </a:r>
          </a:p>
        </p:txBody>
      </p:sp>
      <p:sp>
        <p:nvSpPr>
          <p:cNvPr id="5" name="Footer Placeholder 4"/>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2258385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06AECD1-DBD9-104F-E093-BE491A2F0F6E}"/>
              </a:ext>
            </a:extLst>
          </p:cNvPr>
          <p:cNvSpPr txBox="1">
            <a:spLocks/>
          </p:cNvSpPr>
          <p:nvPr/>
        </p:nvSpPr>
        <p:spPr>
          <a:xfrm>
            <a:off x="838200" y="365125"/>
            <a:ext cx="10515600" cy="1325563"/>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b="1" i="0" kern="1200">
                <a:solidFill>
                  <a:srgbClr val="054690"/>
                </a:solidFill>
                <a:latin typeface="+mn-lt"/>
                <a:ea typeface="+mj-ea"/>
                <a:cs typeface="+mj-cs"/>
              </a:defRPr>
            </a:lvl1pPr>
          </a:lstStyle>
          <a:p>
            <a:r>
              <a:t>Rengiant strategiją dalyvaujate</a:t>
            </a:r>
          </a:p>
        </p:txBody>
      </p:sp>
      <p:sp>
        <p:nvSpPr>
          <p:cNvPr id="6" name="Content Placeholder 1">
            <a:extLst>
              <a:ext uri="{FF2B5EF4-FFF2-40B4-BE49-F238E27FC236}">
                <a16:creationId xmlns:a16="http://schemas.microsoft.com/office/drawing/2014/main" id="{75C70AF1-E4C5-7CA7-13BA-AFDEA1202BE0}"/>
              </a:ext>
            </a:extLst>
          </p:cNvPr>
          <p:cNvSpPr txBox="1">
            <a:spLocks/>
          </p:cNvSpPr>
          <p:nvPr/>
        </p:nvSpPr>
        <p:spPr>
          <a:xfrm>
            <a:off x="838200" y="1825625"/>
            <a:ext cx="10515600" cy="4351338"/>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0546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546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u="none" kern="1200">
                <a:solidFill>
                  <a:srgbClr val="0546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dirty="0" err="1"/>
              <a:t>Žvilgsnis</a:t>
            </a:r>
            <a:r>
              <a:rPr dirty="0"/>
              <a:t> </a:t>
            </a:r>
            <a:r>
              <a:rPr dirty="0" err="1"/>
              <a:t>atgal</a:t>
            </a:r>
            <a:endParaRPr dirty="0"/>
          </a:p>
          <a:p>
            <a:r>
              <a:rPr dirty="0"/>
              <a:t>Kas </a:t>
            </a:r>
            <a:r>
              <a:rPr dirty="0" err="1"/>
              <a:t>pasiekta</a:t>
            </a:r>
            <a:r>
              <a:rPr dirty="0"/>
              <a:t>?</a:t>
            </a:r>
          </a:p>
          <a:p>
            <a:r>
              <a:rPr dirty="0" err="1"/>
              <a:t>Įgyta</a:t>
            </a:r>
            <a:r>
              <a:rPr dirty="0"/>
              <a:t> </a:t>
            </a:r>
            <a:r>
              <a:rPr dirty="0" err="1"/>
              <a:t>patirtis</a:t>
            </a:r>
            <a:r>
              <a:rPr lang="lt-LT" dirty="0"/>
              <a:t>, išmoktos pamokos</a:t>
            </a:r>
            <a:endParaRPr dirty="0"/>
          </a:p>
          <a:p>
            <a:endParaRPr dirty="0"/>
          </a:p>
          <a:p>
            <a:pPr marL="0" indent="0">
              <a:buFont typeface="Arial" panose="020B0604020202020204" pitchFamily="34" charset="0"/>
              <a:buNone/>
            </a:pPr>
            <a:r>
              <a:rPr dirty="0" err="1"/>
              <a:t>Lūkesčiai</a:t>
            </a:r>
            <a:endParaRPr dirty="0"/>
          </a:p>
          <a:p>
            <a:r>
              <a:rPr dirty="0" err="1"/>
              <a:t>Nauji</a:t>
            </a:r>
            <a:r>
              <a:rPr dirty="0"/>
              <a:t> </a:t>
            </a:r>
            <a:r>
              <a:rPr dirty="0" err="1"/>
              <a:t>iššūkiai</a:t>
            </a:r>
            <a:r>
              <a:rPr dirty="0"/>
              <a:t> </a:t>
            </a:r>
            <a:r>
              <a:rPr dirty="0" err="1"/>
              <a:t>ir</a:t>
            </a:r>
            <a:r>
              <a:rPr dirty="0"/>
              <a:t> </a:t>
            </a:r>
            <a:r>
              <a:rPr dirty="0" err="1"/>
              <a:t>galimybės</a:t>
            </a:r>
            <a:endParaRPr dirty="0"/>
          </a:p>
          <a:p>
            <a:r>
              <a:rPr dirty="0" err="1"/>
              <a:t>Nauji</a:t>
            </a:r>
            <a:r>
              <a:rPr dirty="0"/>
              <a:t> </a:t>
            </a:r>
            <a:r>
              <a:rPr dirty="0" err="1"/>
              <a:t>atsakymai</a:t>
            </a:r>
            <a:endParaRPr dirty="0"/>
          </a:p>
        </p:txBody>
      </p:sp>
      <p:sp>
        <p:nvSpPr>
          <p:cNvPr id="4" name="Datumsplatzhalter 3">
            <a:extLst>
              <a:ext uri="{FF2B5EF4-FFF2-40B4-BE49-F238E27FC236}">
                <a16:creationId xmlns:a16="http://schemas.microsoft.com/office/drawing/2014/main" id="{D5B7540D-214C-5FBF-3E07-AD267027E84F}"/>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CF487CE1-9C89-D59B-3BED-A6C0C951FE72}"/>
              </a:ext>
            </a:extLst>
          </p:cNvPr>
          <p:cNvSpPr>
            <a:spLocks noGrp="1"/>
          </p:cNvSpPr>
          <p:nvPr>
            <p:ph type="ftr" sz="quarter" idx="3"/>
          </p:nvPr>
        </p:nvSpPr>
        <p:spPr/>
        <p:txBody>
          <a:bodyPr/>
          <a:lstStyle/>
          <a:p>
            <a:r>
              <a:t>Lietuvos SĮ</a:t>
            </a:r>
          </a:p>
        </p:txBody>
      </p:sp>
      <p:pic>
        <p:nvPicPr>
          <p:cNvPr id="8" name="Picture 6" descr="A black and white drawing of a cat  Description automatically generated with medium confidence">
            <a:extLst>
              <a:ext uri="{FF2B5EF4-FFF2-40B4-BE49-F238E27FC236}">
                <a16:creationId xmlns:a16="http://schemas.microsoft.com/office/drawing/2014/main" id="{52A70C0B-A16E-0415-C0F5-D37C7D335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952" y="1650595"/>
            <a:ext cx="3302752" cy="3556810"/>
          </a:xfrm>
          <a:prstGeom prst="rect">
            <a:avLst/>
          </a:prstGeom>
        </p:spPr>
      </p:pic>
    </p:spTree>
    <p:extLst>
      <p:ext uri="{BB962C8B-B14F-4D97-AF65-F5344CB8AC3E}">
        <p14:creationId xmlns:p14="http://schemas.microsoft.com/office/powerpoint/2010/main" val="41223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1000"/>
                                        <p:tgtEl>
                                          <p:spTgt spid="6">
                                            <p:txEl>
                                              <p:pRg st="5" end="5"/>
                                            </p:txEl>
                                          </p:spTgt>
                                        </p:tgtEl>
                                      </p:cBhvr>
                                    </p:animEffect>
                                    <p:anim calcmode="lin" valueType="num">
                                      <p:cBhvr>
                                        <p:cTn id="4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1000"/>
                                        <p:tgtEl>
                                          <p:spTgt spid="6">
                                            <p:txEl>
                                              <p:pRg st="6" end="6"/>
                                            </p:txEl>
                                          </p:spTgt>
                                        </p:tgtEl>
                                      </p:cBhvr>
                                    </p:animEffect>
                                    <p:anim calcmode="lin" valueType="num">
                                      <p:cBhvr>
                                        <p:cTn id="4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AB6A6E4-8E56-42ED-E7D9-F87C73D2E754}"/>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4805E9C5-B294-25CE-6703-6FF6CBCF9376}"/>
              </a:ext>
            </a:extLst>
          </p:cNvPr>
          <p:cNvSpPr>
            <a:spLocks noGrp="1"/>
          </p:cNvSpPr>
          <p:nvPr>
            <p:ph type="ftr" sz="quarter" idx="3"/>
          </p:nvPr>
        </p:nvSpPr>
        <p:spPr/>
        <p:txBody>
          <a:bodyPr/>
          <a:lstStyle/>
          <a:p>
            <a:r>
              <a:t>Lietuvos SĮ</a:t>
            </a:r>
          </a:p>
        </p:txBody>
      </p:sp>
      <p:sp>
        <p:nvSpPr>
          <p:cNvPr id="6" name="Content Placeholder 1">
            <a:extLst>
              <a:ext uri="{FF2B5EF4-FFF2-40B4-BE49-F238E27FC236}">
                <a16:creationId xmlns:a16="http://schemas.microsoft.com/office/drawing/2014/main" id="{4EC52E65-C5C1-8B86-CD3E-A00095827369}"/>
              </a:ext>
            </a:extLst>
          </p:cNvPr>
          <p:cNvSpPr>
            <a:spLocks noGrp="1"/>
          </p:cNvSpPr>
          <p:nvPr>
            <p:ph idx="1"/>
          </p:nvPr>
        </p:nvSpPr>
        <p:spPr>
          <a:xfrm>
            <a:off x="838200" y="1825625"/>
            <a:ext cx="10515600" cy="4167402"/>
          </a:xfrm>
        </p:spPr>
        <p:txBody>
          <a:bodyPr>
            <a:normAutofit/>
          </a:bodyPr>
          <a:lstStyle/>
          <a:p>
            <a:pPr>
              <a:defRPr sz="3600"/>
            </a:pPr>
            <a:r>
              <a:rPr lang="lt-LT" dirty="0"/>
              <a:t>g</a:t>
            </a:r>
            <a:r>
              <a:rPr dirty="0" err="1"/>
              <a:t>eografinė</a:t>
            </a:r>
            <a:r>
              <a:rPr dirty="0"/>
              <a:t> </a:t>
            </a:r>
            <a:r>
              <a:rPr dirty="0" err="1"/>
              <a:t>vietovė</a:t>
            </a:r>
            <a:r>
              <a:rPr dirty="0"/>
              <a:t> </a:t>
            </a:r>
            <a:r>
              <a:rPr dirty="0" err="1"/>
              <a:t>ir</a:t>
            </a:r>
            <a:r>
              <a:rPr dirty="0"/>
              <a:t> </a:t>
            </a:r>
            <a:r>
              <a:rPr dirty="0" err="1"/>
              <a:t>gyventojų</a:t>
            </a:r>
            <a:r>
              <a:rPr dirty="0"/>
              <a:t> </a:t>
            </a:r>
            <a:r>
              <a:rPr dirty="0" err="1"/>
              <a:t>skaičius</a:t>
            </a:r>
            <a:endParaRPr dirty="0"/>
          </a:p>
          <a:p>
            <a:pPr>
              <a:defRPr sz="3600"/>
            </a:pPr>
            <a:r>
              <a:rPr lang="lt-LT" dirty="0"/>
              <a:t>b</a:t>
            </a:r>
            <a:r>
              <a:rPr dirty="0" err="1"/>
              <a:t>endr</a:t>
            </a:r>
            <a:r>
              <a:rPr lang="lt-LT" dirty="0"/>
              <a:t>uomenė</a:t>
            </a:r>
            <a:r>
              <a:rPr dirty="0"/>
              <a:t>s </a:t>
            </a:r>
            <a:r>
              <a:rPr dirty="0" err="1"/>
              <a:t>dalyvavimas</a:t>
            </a:r>
            <a:endParaRPr dirty="0"/>
          </a:p>
          <a:p>
            <a:pPr>
              <a:defRPr sz="3600"/>
            </a:pPr>
            <a:r>
              <a:rPr dirty="0" err="1"/>
              <a:t>plėtros</a:t>
            </a:r>
            <a:r>
              <a:rPr dirty="0"/>
              <a:t> </a:t>
            </a:r>
            <a:r>
              <a:rPr dirty="0" err="1"/>
              <a:t>poreikiai</a:t>
            </a:r>
            <a:r>
              <a:rPr dirty="0"/>
              <a:t> </a:t>
            </a:r>
            <a:r>
              <a:rPr dirty="0" err="1"/>
              <a:t>ir</a:t>
            </a:r>
            <a:r>
              <a:rPr dirty="0"/>
              <a:t> </a:t>
            </a:r>
            <a:r>
              <a:rPr dirty="0" err="1"/>
              <a:t>regiono</a:t>
            </a:r>
            <a:r>
              <a:rPr dirty="0"/>
              <a:t> </a:t>
            </a:r>
            <a:r>
              <a:rPr dirty="0" err="1"/>
              <a:t>potencialas</a:t>
            </a:r>
            <a:endParaRPr dirty="0"/>
          </a:p>
          <a:p>
            <a:pPr>
              <a:defRPr sz="3600"/>
            </a:pPr>
            <a:r>
              <a:rPr dirty="0" err="1"/>
              <a:t>tikslai</a:t>
            </a:r>
            <a:r>
              <a:rPr dirty="0"/>
              <a:t>, </a:t>
            </a:r>
            <a:r>
              <a:rPr dirty="0" err="1"/>
              <a:t>išmatuojami</a:t>
            </a:r>
            <a:r>
              <a:rPr dirty="0"/>
              <a:t> </a:t>
            </a:r>
            <a:r>
              <a:rPr dirty="0" err="1"/>
              <a:t>tikslai</a:t>
            </a:r>
            <a:r>
              <a:rPr dirty="0"/>
              <a:t>, </a:t>
            </a:r>
            <a:r>
              <a:rPr dirty="0" err="1"/>
              <a:t>susiję</a:t>
            </a:r>
            <a:r>
              <a:rPr dirty="0"/>
              <a:t> </a:t>
            </a:r>
            <a:r>
              <a:rPr dirty="0" err="1"/>
              <a:t>veiksmai</a:t>
            </a:r>
            <a:endParaRPr dirty="0"/>
          </a:p>
          <a:p>
            <a:pPr>
              <a:defRPr sz="3600"/>
            </a:pPr>
            <a:r>
              <a:rPr dirty="0" err="1"/>
              <a:t>valdymas</a:t>
            </a:r>
            <a:r>
              <a:rPr dirty="0"/>
              <a:t> </a:t>
            </a:r>
            <a:r>
              <a:rPr dirty="0" err="1"/>
              <a:t>ir</a:t>
            </a:r>
            <a:r>
              <a:rPr dirty="0"/>
              <a:t> </a:t>
            </a:r>
            <a:r>
              <a:rPr dirty="0" err="1"/>
              <a:t>valdymo</a:t>
            </a:r>
            <a:r>
              <a:rPr dirty="0"/>
              <a:t> </a:t>
            </a:r>
            <a:r>
              <a:rPr dirty="0" err="1"/>
              <a:t>tvarka</a:t>
            </a:r>
            <a:r>
              <a:rPr dirty="0"/>
              <a:t> (VVG </a:t>
            </a:r>
            <a:r>
              <a:rPr dirty="0" err="1"/>
              <a:t>pajėgumai</a:t>
            </a:r>
            <a:r>
              <a:rPr dirty="0"/>
              <a:t>)</a:t>
            </a:r>
            <a:endParaRPr sz="3600" dirty="0"/>
          </a:p>
          <a:p>
            <a:pPr>
              <a:defRPr sz="3600"/>
            </a:pPr>
            <a:r>
              <a:rPr dirty="0" err="1"/>
              <a:t>finansinis</a:t>
            </a:r>
            <a:r>
              <a:rPr dirty="0"/>
              <a:t> </a:t>
            </a:r>
            <a:r>
              <a:rPr dirty="0" err="1"/>
              <a:t>planas</a:t>
            </a:r>
            <a:r>
              <a:rPr dirty="0"/>
              <a:t> (</a:t>
            </a:r>
            <a:r>
              <a:rPr dirty="0" err="1"/>
              <a:t>ir</a:t>
            </a:r>
            <a:r>
              <a:rPr dirty="0"/>
              <a:t> </a:t>
            </a:r>
            <a:r>
              <a:rPr dirty="0" err="1"/>
              <a:t>finansavimo</a:t>
            </a:r>
            <a:r>
              <a:rPr dirty="0"/>
              <a:t> </a:t>
            </a:r>
            <a:r>
              <a:rPr dirty="0" err="1"/>
              <a:t>šaltiniai</a:t>
            </a:r>
            <a:r>
              <a:rPr dirty="0"/>
              <a:t>)</a:t>
            </a:r>
            <a:endParaRPr sz="3600" dirty="0"/>
          </a:p>
        </p:txBody>
      </p:sp>
      <p:sp>
        <p:nvSpPr>
          <p:cNvPr id="7" name="Title 2">
            <a:extLst>
              <a:ext uri="{FF2B5EF4-FFF2-40B4-BE49-F238E27FC236}">
                <a16:creationId xmlns:a16="http://schemas.microsoft.com/office/drawing/2014/main" id="{0F22FB8A-6685-630C-DBE6-8BC1F0293C5B}"/>
              </a:ext>
            </a:extLst>
          </p:cNvPr>
          <p:cNvSpPr>
            <a:spLocks noGrp="1"/>
          </p:cNvSpPr>
          <p:nvPr>
            <p:ph type="title"/>
          </p:nvPr>
        </p:nvSpPr>
        <p:spPr>
          <a:xfrm>
            <a:off x="838200" y="365125"/>
            <a:ext cx="10515600" cy="1325563"/>
          </a:xfrm>
        </p:spPr>
        <p:txBody>
          <a:bodyPr/>
          <a:lstStyle/>
          <a:p>
            <a:r>
              <a:t>Strategijos turinys (CPR 2021/1060)</a:t>
            </a:r>
          </a:p>
        </p:txBody>
      </p:sp>
    </p:spTree>
    <p:extLst>
      <p:ext uri="{BB962C8B-B14F-4D97-AF65-F5344CB8AC3E}">
        <p14:creationId xmlns:p14="http://schemas.microsoft.com/office/powerpoint/2010/main" val="215475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B921725-4A27-0786-8C19-117A0C1CE24D}"/>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B8032C14-6AD6-0197-B127-B2E8B663E5A4}"/>
              </a:ext>
            </a:extLst>
          </p:cNvPr>
          <p:cNvSpPr>
            <a:spLocks noGrp="1"/>
          </p:cNvSpPr>
          <p:nvPr>
            <p:ph type="ftr" sz="quarter" idx="3"/>
          </p:nvPr>
        </p:nvSpPr>
        <p:spPr/>
        <p:txBody>
          <a:bodyPr/>
          <a:lstStyle/>
          <a:p>
            <a:r>
              <a:t>Lietuvos SĮ</a:t>
            </a:r>
          </a:p>
        </p:txBody>
      </p:sp>
      <p:sp>
        <p:nvSpPr>
          <p:cNvPr id="6" name="Content Placeholder 1">
            <a:extLst>
              <a:ext uri="{FF2B5EF4-FFF2-40B4-BE49-F238E27FC236}">
                <a16:creationId xmlns:a16="http://schemas.microsoft.com/office/drawing/2014/main" id="{CC7ED871-E082-80E3-884E-BAADA79C8D62}"/>
              </a:ext>
            </a:extLst>
          </p:cNvPr>
          <p:cNvSpPr>
            <a:spLocks noGrp="1"/>
          </p:cNvSpPr>
          <p:nvPr>
            <p:ph idx="1"/>
          </p:nvPr>
        </p:nvSpPr>
        <p:spPr>
          <a:xfrm>
            <a:off x="838200" y="1544594"/>
            <a:ext cx="10515600" cy="4856205"/>
          </a:xfrm>
        </p:spPr>
        <p:txBody>
          <a:bodyPr/>
          <a:lstStyle/>
          <a:p>
            <a:r>
              <a:rPr dirty="0" err="1"/>
              <a:t>Demografija</a:t>
            </a:r>
            <a:r>
              <a:rPr dirty="0"/>
              <a:t>: </a:t>
            </a:r>
            <a:r>
              <a:rPr dirty="0" err="1"/>
              <a:t>gyventojų</a:t>
            </a:r>
            <a:r>
              <a:rPr dirty="0"/>
              <a:t> </a:t>
            </a:r>
            <a:r>
              <a:rPr dirty="0" err="1"/>
              <a:t>skaičiaus</a:t>
            </a:r>
            <a:r>
              <a:rPr dirty="0"/>
              <a:t> </a:t>
            </a:r>
            <a:r>
              <a:rPr dirty="0" err="1"/>
              <a:t>mažėjimas</a:t>
            </a:r>
            <a:r>
              <a:rPr dirty="0"/>
              <a:t>, </a:t>
            </a:r>
            <a:r>
              <a:rPr dirty="0" err="1"/>
              <a:t>senėjimas</a:t>
            </a:r>
            <a:r>
              <a:rPr dirty="0"/>
              <a:t>...</a:t>
            </a:r>
          </a:p>
          <a:p>
            <a:pPr lvl="1"/>
            <a:r>
              <a:rPr dirty="0" err="1"/>
              <a:t>įtraukti</a:t>
            </a:r>
            <a:r>
              <a:rPr dirty="0"/>
              <a:t> </a:t>
            </a:r>
            <a:r>
              <a:rPr dirty="0" err="1"/>
              <a:t>jaunimą</a:t>
            </a:r>
            <a:endParaRPr dirty="0"/>
          </a:p>
          <a:p>
            <a:pPr lvl="1"/>
            <a:r>
              <a:rPr dirty="0" err="1"/>
              <a:t>galimybių</a:t>
            </a:r>
            <a:r>
              <a:rPr dirty="0"/>
              <a:t> </a:t>
            </a:r>
            <a:r>
              <a:rPr dirty="0" err="1"/>
              <a:t>naudotis</a:t>
            </a:r>
            <a:r>
              <a:rPr dirty="0"/>
              <a:t> </a:t>
            </a:r>
            <a:r>
              <a:rPr dirty="0" err="1"/>
              <a:t>sveikatos</a:t>
            </a:r>
            <a:r>
              <a:rPr dirty="0"/>
              <a:t> </a:t>
            </a:r>
            <a:r>
              <a:rPr dirty="0" err="1"/>
              <a:t>priežiūros</a:t>
            </a:r>
            <a:r>
              <a:rPr dirty="0"/>
              <a:t>, </a:t>
            </a:r>
            <a:r>
              <a:rPr dirty="0" err="1"/>
              <a:t>švietimo</a:t>
            </a:r>
            <a:r>
              <a:rPr dirty="0"/>
              <a:t> </a:t>
            </a:r>
            <a:r>
              <a:rPr dirty="0" err="1"/>
              <a:t>ir</a:t>
            </a:r>
            <a:r>
              <a:rPr dirty="0"/>
              <a:t> </a:t>
            </a:r>
            <a:r>
              <a:rPr dirty="0" err="1"/>
              <a:t>užimtumo</a:t>
            </a:r>
            <a:r>
              <a:rPr dirty="0"/>
              <a:t> </a:t>
            </a:r>
            <a:r>
              <a:rPr dirty="0" err="1"/>
              <a:t>paslaugomis</a:t>
            </a:r>
            <a:r>
              <a:rPr dirty="0"/>
              <a:t> </a:t>
            </a:r>
            <a:r>
              <a:rPr dirty="0" err="1"/>
              <a:t>gerinimas</a:t>
            </a:r>
            <a:endParaRPr dirty="0"/>
          </a:p>
          <a:p>
            <a:r>
              <a:rPr dirty="0" err="1"/>
              <a:t>Ekonomikos</a:t>
            </a:r>
            <a:r>
              <a:rPr dirty="0"/>
              <a:t> </a:t>
            </a:r>
            <a:r>
              <a:rPr dirty="0" err="1"/>
              <a:t>nuosmukis</a:t>
            </a:r>
            <a:endParaRPr dirty="0"/>
          </a:p>
          <a:p>
            <a:pPr lvl="1"/>
            <a:r>
              <a:rPr dirty="0" err="1"/>
              <a:t>tvarios</a:t>
            </a:r>
            <a:r>
              <a:rPr dirty="0"/>
              <a:t> </a:t>
            </a:r>
            <a:r>
              <a:rPr dirty="0" err="1"/>
              <a:t>mėlynosios</a:t>
            </a:r>
            <a:r>
              <a:rPr dirty="0"/>
              <a:t> </a:t>
            </a:r>
            <a:r>
              <a:rPr dirty="0" err="1"/>
              <a:t>ekonomikos</a:t>
            </a:r>
            <a:r>
              <a:rPr dirty="0"/>
              <a:t> </a:t>
            </a:r>
            <a:r>
              <a:rPr dirty="0" err="1"/>
              <a:t>galimybės</a:t>
            </a:r>
            <a:endParaRPr dirty="0"/>
          </a:p>
          <a:p>
            <a:pPr lvl="1"/>
            <a:r>
              <a:rPr dirty="0" err="1"/>
              <a:t>žvejybos</a:t>
            </a:r>
            <a:r>
              <a:rPr dirty="0"/>
              <a:t> </a:t>
            </a:r>
            <a:r>
              <a:rPr dirty="0" err="1"/>
              <a:t>ir</a:t>
            </a:r>
            <a:r>
              <a:rPr dirty="0"/>
              <a:t> </a:t>
            </a:r>
            <a:r>
              <a:rPr dirty="0" err="1"/>
              <a:t>akvakultūros</a:t>
            </a:r>
            <a:r>
              <a:rPr dirty="0"/>
              <a:t> </a:t>
            </a:r>
            <a:r>
              <a:rPr dirty="0" err="1"/>
              <a:t>produktų</a:t>
            </a:r>
            <a:r>
              <a:rPr dirty="0"/>
              <a:t> </a:t>
            </a:r>
            <a:r>
              <a:rPr dirty="0" err="1"/>
              <a:t>vertės</a:t>
            </a:r>
            <a:r>
              <a:rPr dirty="0"/>
              <a:t> </a:t>
            </a:r>
            <a:r>
              <a:rPr dirty="0" err="1"/>
              <a:t>didinimas</a:t>
            </a:r>
            <a:endParaRPr dirty="0"/>
          </a:p>
          <a:p>
            <a:pPr lvl="1"/>
            <a:r>
              <a:rPr dirty="0" err="1"/>
              <a:t>įvairinimas</a:t>
            </a:r>
            <a:r>
              <a:rPr dirty="0"/>
              <a:t>, </a:t>
            </a:r>
            <a:r>
              <a:rPr dirty="0" err="1"/>
              <a:t>įskaitant</a:t>
            </a:r>
            <a:r>
              <a:rPr dirty="0"/>
              <a:t> </a:t>
            </a:r>
            <a:r>
              <a:rPr dirty="0" err="1"/>
              <a:t>naujus</a:t>
            </a:r>
            <a:r>
              <a:rPr dirty="0"/>
              <a:t> </a:t>
            </a:r>
            <a:r>
              <a:rPr dirty="0" err="1"/>
              <a:t>ir</a:t>
            </a:r>
            <a:r>
              <a:rPr dirty="0"/>
              <a:t> </a:t>
            </a:r>
            <a:r>
              <a:rPr dirty="0" err="1"/>
              <a:t>besiformuojančius</a:t>
            </a:r>
            <a:r>
              <a:rPr dirty="0"/>
              <a:t> </a:t>
            </a:r>
            <a:r>
              <a:rPr dirty="0" err="1"/>
              <a:t>sektorius</a:t>
            </a:r>
            <a:endParaRPr dirty="0"/>
          </a:p>
          <a:p>
            <a:pPr lvl="1"/>
            <a:r>
              <a:rPr dirty="0" err="1"/>
              <a:t>sąsaja</a:t>
            </a:r>
            <a:r>
              <a:rPr dirty="0"/>
              <a:t> </a:t>
            </a:r>
            <a:r>
              <a:rPr dirty="0" err="1"/>
              <a:t>su</a:t>
            </a:r>
            <a:r>
              <a:rPr dirty="0"/>
              <a:t> </a:t>
            </a:r>
            <a:r>
              <a:rPr dirty="0" err="1"/>
              <a:t>pažangiosios</a:t>
            </a:r>
            <a:r>
              <a:rPr dirty="0"/>
              <a:t> </a:t>
            </a:r>
            <a:r>
              <a:rPr dirty="0" err="1"/>
              <a:t>specializacijos</a:t>
            </a:r>
            <a:r>
              <a:rPr dirty="0"/>
              <a:t> </a:t>
            </a:r>
            <a:r>
              <a:rPr dirty="0" err="1"/>
              <a:t>strategijomis</a:t>
            </a:r>
            <a:endParaRPr dirty="0"/>
          </a:p>
          <a:p>
            <a:r>
              <a:rPr dirty="0" err="1"/>
              <a:t>Klimatas</a:t>
            </a:r>
            <a:r>
              <a:rPr dirty="0"/>
              <a:t>, </a:t>
            </a:r>
            <a:r>
              <a:rPr dirty="0" err="1"/>
              <a:t>biologinė</a:t>
            </a:r>
            <a:r>
              <a:rPr dirty="0"/>
              <a:t> </a:t>
            </a:r>
            <a:r>
              <a:rPr dirty="0" err="1"/>
              <a:t>įvairovė</a:t>
            </a:r>
            <a:r>
              <a:rPr dirty="0"/>
              <a:t>, </a:t>
            </a:r>
            <a:r>
              <a:rPr dirty="0" err="1"/>
              <a:t>energetika</a:t>
            </a:r>
            <a:r>
              <a:rPr dirty="0"/>
              <a:t>...</a:t>
            </a:r>
          </a:p>
          <a:p>
            <a:pPr lvl="1"/>
            <a:r>
              <a:rPr dirty="0" err="1"/>
              <a:t>klimato</a:t>
            </a:r>
            <a:r>
              <a:rPr dirty="0"/>
              <a:t> </a:t>
            </a:r>
            <a:r>
              <a:rPr dirty="0" err="1"/>
              <a:t>kaitos</a:t>
            </a:r>
            <a:r>
              <a:rPr dirty="0"/>
              <a:t> </a:t>
            </a:r>
            <a:r>
              <a:rPr dirty="0" err="1"/>
              <a:t>švelninimas</a:t>
            </a:r>
            <a:r>
              <a:rPr dirty="0"/>
              <a:t> (</a:t>
            </a:r>
            <a:r>
              <a:rPr dirty="0" err="1"/>
              <a:t>informuotumo</a:t>
            </a:r>
            <a:r>
              <a:rPr dirty="0"/>
              <a:t> </a:t>
            </a:r>
            <a:r>
              <a:rPr dirty="0" err="1"/>
              <a:t>didinimas</a:t>
            </a:r>
            <a:r>
              <a:rPr dirty="0"/>
              <a:t>, </a:t>
            </a:r>
            <a:r>
              <a:rPr dirty="0" err="1"/>
              <a:t>anglies</a:t>
            </a:r>
            <a:r>
              <a:rPr dirty="0"/>
              <a:t> </a:t>
            </a:r>
            <a:r>
              <a:rPr dirty="0" err="1"/>
              <a:t>pėdsako</a:t>
            </a:r>
            <a:r>
              <a:rPr dirty="0"/>
              <a:t> </a:t>
            </a:r>
            <a:r>
              <a:rPr dirty="0" err="1"/>
              <a:t>mažinimas</a:t>
            </a:r>
            <a:r>
              <a:rPr dirty="0"/>
              <a:t>)</a:t>
            </a:r>
            <a:endParaRPr u="sng" dirty="0"/>
          </a:p>
          <a:p>
            <a:pPr lvl="1"/>
            <a:r>
              <a:rPr u="sng" dirty="0" err="1"/>
              <a:t>prisitaikymas</a:t>
            </a:r>
            <a:r>
              <a:rPr dirty="0"/>
              <a:t> (</a:t>
            </a:r>
            <a:r>
              <a:rPr dirty="0" err="1"/>
              <a:t>naujos</a:t>
            </a:r>
            <a:r>
              <a:rPr dirty="0"/>
              <a:t> </a:t>
            </a:r>
            <a:r>
              <a:rPr dirty="0" err="1"/>
              <a:t>rūšys</a:t>
            </a:r>
            <a:r>
              <a:rPr dirty="0"/>
              <a:t> </a:t>
            </a:r>
            <a:r>
              <a:rPr dirty="0" err="1"/>
              <a:t>ir</a:t>
            </a:r>
            <a:r>
              <a:rPr dirty="0"/>
              <a:t> (</a:t>
            </a:r>
            <a:r>
              <a:rPr dirty="0" err="1"/>
              <a:t>arba</a:t>
            </a:r>
            <a:r>
              <a:rPr dirty="0"/>
              <a:t>) </a:t>
            </a:r>
            <a:r>
              <a:rPr dirty="0" err="1"/>
              <a:t>gamybos</a:t>
            </a:r>
            <a:r>
              <a:rPr dirty="0"/>
              <a:t> </a:t>
            </a:r>
            <a:r>
              <a:rPr dirty="0" err="1"/>
              <a:t>metodai</a:t>
            </a:r>
            <a:r>
              <a:rPr dirty="0"/>
              <a:t>, </a:t>
            </a:r>
            <a:r>
              <a:rPr dirty="0" err="1"/>
              <a:t>energijos</a:t>
            </a:r>
            <a:r>
              <a:rPr dirty="0"/>
              <a:t> </a:t>
            </a:r>
            <a:r>
              <a:rPr dirty="0" err="1"/>
              <a:t>poreikių</a:t>
            </a:r>
            <a:r>
              <a:rPr dirty="0"/>
              <a:t> </a:t>
            </a:r>
            <a:r>
              <a:rPr dirty="0" err="1"/>
              <a:t>mažinimas</a:t>
            </a:r>
            <a:r>
              <a:rPr dirty="0"/>
              <a:t>)</a:t>
            </a:r>
            <a:endParaRPr u="sng" dirty="0"/>
          </a:p>
        </p:txBody>
      </p:sp>
      <p:sp>
        <p:nvSpPr>
          <p:cNvPr id="7" name="Title 2">
            <a:extLst>
              <a:ext uri="{FF2B5EF4-FFF2-40B4-BE49-F238E27FC236}">
                <a16:creationId xmlns:a16="http://schemas.microsoft.com/office/drawing/2014/main" id="{9BDF22C4-9EDD-BFE5-DE63-1114F0B2A43C}"/>
              </a:ext>
            </a:extLst>
          </p:cNvPr>
          <p:cNvSpPr>
            <a:spLocks noGrp="1"/>
          </p:cNvSpPr>
          <p:nvPr>
            <p:ph type="title"/>
          </p:nvPr>
        </p:nvSpPr>
        <p:spPr>
          <a:xfrm>
            <a:off x="838200" y="365125"/>
            <a:ext cx="10515600" cy="1325563"/>
          </a:xfrm>
        </p:spPr>
        <p:txBody>
          <a:bodyPr/>
          <a:lstStyle/>
          <a:p>
            <a:r>
              <a:t>Keletas naujų iššūkių ir galimybių:</a:t>
            </a:r>
          </a:p>
        </p:txBody>
      </p:sp>
      <p:sp>
        <p:nvSpPr>
          <p:cNvPr id="8" name="Arrow: Bent-Up 5">
            <a:extLst>
              <a:ext uri="{FF2B5EF4-FFF2-40B4-BE49-F238E27FC236}">
                <a16:creationId xmlns:a16="http://schemas.microsoft.com/office/drawing/2014/main" id="{CD82023B-8D8E-8762-DE48-8B4BEED5541A}"/>
              </a:ext>
            </a:extLst>
          </p:cNvPr>
          <p:cNvSpPr/>
          <p:nvPr/>
        </p:nvSpPr>
        <p:spPr>
          <a:xfrm rot="5400000">
            <a:off x="842195" y="1948376"/>
            <a:ext cx="516349" cy="524339"/>
          </a:xfrm>
          <a:prstGeom prst="bentUpArrow">
            <a:avLst>
              <a:gd name="adj1" fmla="val 29786"/>
              <a:gd name="adj2" fmla="val 25000"/>
              <a:gd name="adj3" fmla="val 25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Arrow: Bent-Up 6">
            <a:extLst>
              <a:ext uri="{FF2B5EF4-FFF2-40B4-BE49-F238E27FC236}">
                <a16:creationId xmlns:a16="http://schemas.microsoft.com/office/drawing/2014/main" id="{347C94D9-CE3C-B262-B475-85C8C937C8F1}"/>
              </a:ext>
            </a:extLst>
          </p:cNvPr>
          <p:cNvSpPr/>
          <p:nvPr/>
        </p:nvSpPr>
        <p:spPr>
          <a:xfrm rot="5400000">
            <a:off x="842195" y="3477535"/>
            <a:ext cx="516349" cy="524339"/>
          </a:xfrm>
          <a:prstGeom prst="bentUpArrow">
            <a:avLst>
              <a:gd name="adj1" fmla="val 29786"/>
              <a:gd name="adj2" fmla="val 25000"/>
              <a:gd name="adj3" fmla="val 25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Arrow: Bent-Up 7">
            <a:extLst>
              <a:ext uri="{FF2B5EF4-FFF2-40B4-BE49-F238E27FC236}">
                <a16:creationId xmlns:a16="http://schemas.microsoft.com/office/drawing/2014/main" id="{B9C32A98-F23D-AA77-11EC-9A137F032988}"/>
              </a:ext>
            </a:extLst>
          </p:cNvPr>
          <p:cNvSpPr/>
          <p:nvPr/>
        </p:nvSpPr>
        <p:spPr>
          <a:xfrm rot="5400000">
            <a:off x="842195" y="4922236"/>
            <a:ext cx="516349" cy="524339"/>
          </a:xfrm>
          <a:prstGeom prst="bentUpArrow">
            <a:avLst>
              <a:gd name="adj1" fmla="val 29786"/>
              <a:gd name="adj2" fmla="val 25000"/>
              <a:gd name="adj3" fmla="val 2500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11" name="Group 8">
            <a:extLst>
              <a:ext uri="{FF2B5EF4-FFF2-40B4-BE49-F238E27FC236}">
                <a16:creationId xmlns:a16="http://schemas.microsoft.com/office/drawing/2014/main" id="{DAAC0E78-2ECF-73E2-0A40-4AD23770260E}"/>
              </a:ext>
            </a:extLst>
          </p:cNvPr>
          <p:cNvGrpSpPr/>
          <p:nvPr/>
        </p:nvGrpSpPr>
        <p:grpSpPr>
          <a:xfrm>
            <a:off x="7869726" y="2628900"/>
            <a:ext cx="4084149" cy="2486025"/>
            <a:chOff x="0" y="0"/>
            <a:chExt cx="3381375" cy="1987551"/>
          </a:xfrm>
        </p:grpSpPr>
        <p:pic>
          <p:nvPicPr>
            <p:cNvPr id="12" name="Picture 9">
              <a:extLst>
                <a:ext uri="{FF2B5EF4-FFF2-40B4-BE49-F238E27FC236}">
                  <a16:creationId xmlns:a16="http://schemas.microsoft.com/office/drawing/2014/main" id="{3A872818-94C9-8628-A30A-81D8F078A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1375" cy="1791970"/>
            </a:xfrm>
            <a:prstGeom prst="rect">
              <a:avLst/>
            </a:prstGeom>
            <a:noFill/>
            <a:ln>
              <a:noFill/>
            </a:ln>
          </p:spPr>
        </p:pic>
        <p:sp>
          <p:nvSpPr>
            <p:cNvPr id="13" name="Text Box 3">
              <a:extLst>
                <a:ext uri="{FF2B5EF4-FFF2-40B4-BE49-F238E27FC236}">
                  <a16:creationId xmlns:a16="http://schemas.microsoft.com/office/drawing/2014/main" id="{54FB6E65-30C0-D73C-459B-7AAAB3D9077D}"/>
                </a:ext>
              </a:extLst>
            </p:cNvPr>
            <p:cNvSpPr txBox="1"/>
            <p:nvPr/>
          </p:nvSpPr>
          <p:spPr>
            <a:xfrm>
              <a:off x="12700" y="1822451"/>
              <a:ext cx="3003550" cy="165100"/>
            </a:xfrm>
            <a:prstGeom prst="rect">
              <a:avLst/>
            </a:prstGeom>
            <a:solidFill>
              <a:prstClr val="white"/>
            </a:solidFill>
            <a:ln>
              <a:noFill/>
            </a:ln>
          </p:spPr>
          <p:txBody>
            <a:bodyPr rot="0" spcFirstLastPara="0" vert="horz" wrap="square" lIns="0" tIns="0" rIns="0" bIns="0" numCol="1" spcCol="0" fromWordArt="0" anchor="t" anchorCtr="0" forceAA="0" compatLnSpc="1">
              <a:prstTxWarp prst="textNoShape">
                <a:avLst/>
              </a:prstTxWarp>
              <a:noAutofit/>
            </a:bodyPr>
            <a:lstStyle/>
            <a:p>
              <a:pPr algn="just">
                <a:spcAft>
                  <a:spcPts val="1000"/>
                </a:spcAft>
                <a:defRPr sz="900" i="1">
                  <a:solidFill>
                    <a:srgbClr val="44546A"/>
                  </a:solidFill>
                  <a:effectLst/>
                  <a:latin typeface="Arial" panose="020B0604020202020204" pitchFamily="34" charset="0"/>
                  <a:ea typeface="Calibri" panose="020F0502020204030204" pitchFamily="34" charset="0"/>
                </a:defRPr>
              </a:pPr>
              <a:r>
                <a:rPr>
                  <a:cs typeface="Times New Roman" panose="02020603050405020304" pitchFamily="18" charset="0"/>
                </a:rPr>
                <a:t> </a:t>
              </a:r>
              <a:r>
                <a:rPr>
                  <a:cs typeface="Arial" panose="020B0604020202020204" pitchFamily="34" charset="0"/>
                </a:rPr>
                <a:t>©</a:t>
              </a:r>
              <a:r>
                <a:rPr>
                  <a:cs typeface="Times New Roman" panose="02020603050405020304" pitchFamily="18" charset="0"/>
                </a:rPr>
                <a:t> MacKay Cartoons, 2022 m.</a:t>
              </a:r>
            </a:p>
          </p:txBody>
        </p:sp>
      </p:grpSp>
    </p:spTree>
    <p:extLst>
      <p:ext uri="{BB962C8B-B14F-4D97-AF65-F5344CB8AC3E}">
        <p14:creationId xmlns:p14="http://schemas.microsoft.com/office/powerpoint/2010/main" val="13235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1000"/>
                                        <p:tgtEl>
                                          <p:spTgt spid="6">
                                            <p:txEl>
                                              <p:pRg st="4" end="4"/>
                                            </p:txEl>
                                          </p:spTgt>
                                        </p:tgtEl>
                                      </p:cBhvr>
                                    </p:animEffect>
                                    <p:anim calcmode="lin" valueType="num">
                                      <p:cBhvr>
                                        <p:cTn id="4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1000"/>
                                        <p:tgtEl>
                                          <p:spTgt spid="6">
                                            <p:txEl>
                                              <p:pRg st="5" end="5"/>
                                            </p:txEl>
                                          </p:spTgt>
                                        </p:tgtEl>
                                      </p:cBhvr>
                                    </p:animEffect>
                                    <p:anim calcmode="lin" valueType="num">
                                      <p:cBhvr>
                                        <p:cTn id="5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Effect transition="in" filter="fade">
                                      <p:cBhvr>
                                        <p:cTn id="59" dur="1000"/>
                                        <p:tgtEl>
                                          <p:spTgt spid="6">
                                            <p:txEl>
                                              <p:pRg st="6" end="6"/>
                                            </p:txEl>
                                          </p:spTgt>
                                        </p:tgtEl>
                                      </p:cBhvr>
                                    </p:animEffect>
                                    <p:anim calcmode="lin" valueType="num">
                                      <p:cBhvr>
                                        <p:cTn id="6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fade">
                                      <p:cBhvr>
                                        <p:cTn id="66" dur="1000"/>
                                        <p:tgtEl>
                                          <p:spTgt spid="6">
                                            <p:txEl>
                                              <p:pRg st="7" end="7"/>
                                            </p:txEl>
                                          </p:spTgt>
                                        </p:tgtEl>
                                      </p:cBhvr>
                                    </p:animEffect>
                                    <p:anim calcmode="lin" valueType="num">
                                      <p:cBhvr>
                                        <p:cTn id="6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6">
                                            <p:txEl>
                                              <p:pRg st="8" end="8"/>
                                            </p:txEl>
                                          </p:spTgt>
                                        </p:tgtEl>
                                        <p:attrNameLst>
                                          <p:attrName>style.visibility</p:attrName>
                                        </p:attrNameLst>
                                      </p:cBhvr>
                                      <p:to>
                                        <p:strVal val="visible"/>
                                      </p:to>
                                    </p:set>
                                    <p:animEffect transition="in" filter="fade">
                                      <p:cBhvr>
                                        <p:cTn id="73" dur="1000"/>
                                        <p:tgtEl>
                                          <p:spTgt spid="6">
                                            <p:txEl>
                                              <p:pRg st="8" end="8"/>
                                            </p:txEl>
                                          </p:spTgt>
                                        </p:tgtEl>
                                      </p:cBhvr>
                                    </p:animEffect>
                                    <p:anim calcmode="lin" valueType="num">
                                      <p:cBhvr>
                                        <p:cTn id="7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6">
                                            <p:txEl>
                                              <p:pRg st="9" end="9"/>
                                            </p:txEl>
                                          </p:spTgt>
                                        </p:tgtEl>
                                        <p:attrNameLst>
                                          <p:attrName>style.visibility</p:attrName>
                                        </p:attrNameLst>
                                      </p:cBhvr>
                                      <p:to>
                                        <p:strVal val="visible"/>
                                      </p:to>
                                    </p:set>
                                    <p:animEffect transition="in" filter="fade">
                                      <p:cBhvr>
                                        <p:cTn id="85" dur="1000"/>
                                        <p:tgtEl>
                                          <p:spTgt spid="6">
                                            <p:txEl>
                                              <p:pRg st="9" end="9"/>
                                            </p:txEl>
                                          </p:spTgt>
                                        </p:tgtEl>
                                      </p:cBhvr>
                                    </p:animEffect>
                                    <p:anim calcmode="lin" valueType="num">
                                      <p:cBhvr>
                                        <p:cTn id="86"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87"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6">
                                            <p:txEl>
                                              <p:pRg st="10" end="10"/>
                                            </p:txEl>
                                          </p:spTgt>
                                        </p:tgtEl>
                                        <p:attrNameLst>
                                          <p:attrName>style.visibility</p:attrName>
                                        </p:attrNameLst>
                                      </p:cBhvr>
                                      <p:to>
                                        <p:strVal val="visible"/>
                                      </p:to>
                                    </p:set>
                                    <p:animEffect transition="in" filter="fade">
                                      <p:cBhvr>
                                        <p:cTn id="92" dur="1000"/>
                                        <p:tgtEl>
                                          <p:spTgt spid="6">
                                            <p:txEl>
                                              <p:pRg st="10" end="10"/>
                                            </p:txEl>
                                          </p:spTgt>
                                        </p:tgtEl>
                                      </p:cBhvr>
                                    </p:animEffect>
                                    <p:anim calcmode="lin" valueType="num">
                                      <p:cBhvr>
                                        <p:cTn id="93"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94"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left)">
                                      <p:cBhvr>
                                        <p:cTn id="9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E06A52C-4064-59E5-D5A8-288EF50C4A7C}"/>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0E9AE620-985B-D1CD-3E0C-7FE0BB387DD7}"/>
              </a:ext>
            </a:extLst>
          </p:cNvPr>
          <p:cNvSpPr>
            <a:spLocks noGrp="1"/>
          </p:cNvSpPr>
          <p:nvPr>
            <p:ph type="ftr" sz="quarter" idx="3"/>
          </p:nvPr>
        </p:nvSpPr>
        <p:spPr/>
        <p:txBody>
          <a:bodyPr/>
          <a:lstStyle/>
          <a:p>
            <a:r>
              <a:t>Lietuvos SĮ</a:t>
            </a:r>
          </a:p>
        </p:txBody>
      </p:sp>
      <p:sp>
        <p:nvSpPr>
          <p:cNvPr id="6" name="Title 2">
            <a:extLst>
              <a:ext uri="{FF2B5EF4-FFF2-40B4-BE49-F238E27FC236}">
                <a16:creationId xmlns:a16="http://schemas.microsoft.com/office/drawing/2014/main" id="{931BF698-34CB-1C3F-21A7-B3285A6AE9EA}"/>
              </a:ext>
            </a:extLst>
          </p:cNvPr>
          <p:cNvSpPr>
            <a:spLocks noGrp="1"/>
          </p:cNvSpPr>
          <p:nvPr>
            <p:ph type="title"/>
          </p:nvPr>
        </p:nvSpPr>
        <p:spPr>
          <a:xfrm>
            <a:off x="3851565" y="415487"/>
            <a:ext cx="7531676" cy="1325563"/>
          </a:xfrm>
        </p:spPr>
        <p:txBody>
          <a:bodyPr/>
          <a:lstStyle/>
          <a:p>
            <a:r>
              <a:rPr dirty="0" err="1"/>
              <a:t>Pavyzdys</a:t>
            </a:r>
            <a:r>
              <a:rPr dirty="0"/>
              <a:t>: </a:t>
            </a:r>
            <a:r>
              <a:rPr dirty="0" err="1"/>
              <a:t>VeGAL</a:t>
            </a:r>
            <a:r>
              <a:rPr dirty="0"/>
              <a:t> </a:t>
            </a:r>
            <a:r>
              <a:rPr lang="lt-LT" dirty="0"/>
              <a:t>ŽRVV</a:t>
            </a:r>
            <a:r>
              <a:rPr dirty="0"/>
              <a:t>G, </a:t>
            </a:r>
            <a:r>
              <a:rPr dirty="0" err="1"/>
              <a:t>Italija</a:t>
            </a:r>
            <a:r>
              <a:rPr dirty="0"/>
              <a:t> </a:t>
            </a:r>
          </a:p>
        </p:txBody>
      </p:sp>
      <p:sp>
        <p:nvSpPr>
          <p:cNvPr id="7" name="Content Placeholder 7">
            <a:extLst>
              <a:ext uri="{FF2B5EF4-FFF2-40B4-BE49-F238E27FC236}">
                <a16:creationId xmlns:a16="http://schemas.microsoft.com/office/drawing/2014/main" id="{8DD5FACD-568C-41D9-8C22-0557F34B4146}"/>
              </a:ext>
            </a:extLst>
          </p:cNvPr>
          <p:cNvSpPr>
            <a:spLocks noGrp="1"/>
          </p:cNvSpPr>
          <p:nvPr>
            <p:ph idx="1"/>
          </p:nvPr>
        </p:nvSpPr>
        <p:spPr>
          <a:xfrm>
            <a:off x="3851564" y="1479491"/>
            <a:ext cx="7845136" cy="2850980"/>
          </a:xfrm>
        </p:spPr>
        <p:txBody>
          <a:bodyPr>
            <a:normAutofit/>
          </a:bodyPr>
          <a:lstStyle/>
          <a:p>
            <a:pPr marL="0" indent="0">
              <a:buNone/>
            </a:pPr>
            <a:r>
              <a:rPr dirty="0" err="1"/>
              <a:t>Pagrindiniai</a:t>
            </a:r>
            <a:r>
              <a:rPr dirty="0"/>
              <a:t> 2014–2020 m. </a:t>
            </a:r>
            <a:r>
              <a:rPr dirty="0" err="1"/>
              <a:t>tikslai</a:t>
            </a:r>
            <a:endParaRPr dirty="0"/>
          </a:p>
          <a:p>
            <a:r>
              <a:rPr dirty="0" err="1"/>
              <a:t>išsaugoti</a:t>
            </a:r>
            <a:r>
              <a:rPr dirty="0"/>
              <a:t> </a:t>
            </a:r>
            <a:r>
              <a:rPr dirty="0" err="1"/>
              <a:t>ir</a:t>
            </a:r>
            <a:r>
              <a:rPr dirty="0"/>
              <a:t> </a:t>
            </a:r>
            <a:r>
              <a:rPr dirty="0" err="1"/>
              <a:t>kurti</a:t>
            </a:r>
            <a:r>
              <a:rPr dirty="0"/>
              <a:t> </a:t>
            </a:r>
            <a:r>
              <a:rPr dirty="0" err="1"/>
              <a:t>darbo</a:t>
            </a:r>
            <a:r>
              <a:rPr dirty="0"/>
              <a:t> </a:t>
            </a:r>
            <a:r>
              <a:rPr dirty="0" err="1"/>
              <a:t>vietas</a:t>
            </a:r>
            <a:r>
              <a:rPr dirty="0"/>
              <a:t>,</a:t>
            </a:r>
          </a:p>
          <a:p>
            <a:r>
              <a:rPr dirty="0" err="1"/>
              <a:t>stiprinti</a:t>
            </a:r>
            <a:r>
              <a:rPr dirty="0"/>
              <a:t> </a:t>
            </a:r>
            <a:r>
              <a:rPr dirty="0" err="1"/>
              <a:t>žvejų</a:t>
            </a:r>
            <a:r>
              <a:rPr dirty="0"/>
              <a:t> </a:t>
            </a:r>
            <a:r>
              <a:rPr dirty="0" err="1"/>
              <a:t>bendruomenių</a:t>
            </a:r>
            <a:r>
              <a:rPr dirty="0"/>
              <a:t> </a:t>
            </a:r>
            <a:r>
              <a:rPr dirty="0" err="1"/>
              <a:t>vaidmenį</a:t>
            </a:r>
            <a:r>
              <a:rPr dirty="0"/>
              <a:t> </a:t>
            </a:r>
            <a:r>
              <a:rPr dirty="0" err="1"/>
              <a:t>vietos</a:t>
            </a:r>
            <a:r>
              <a:rPr dirty="0"/>
              <a:t> </a:t>
            </a:r>
            <a:r>
              <a:rPr dirty="0" err="1"/>
              <a:t>vystymosi</a:t>
            </a:r>
            <a:r>
              <a:rPr dirty="0"/>
              <a:t> </a:t>
            </a:r>
            <a:r>
              <a:rPr dirty="0" err="1"/>
              <a:t>ir</a:t>
            </a:r>
            <a:r>
              <a:rPr dirty="0"/>
              <a:t> </a:t>
            </a:r>
            <a:r>
              <a:rPr dirty="0" err="1"/>
              <a:t>valdymo</a:t>
            </a:r>
            <a:r>
              <a:rPr dirty="0"/>
              <a:t> </a:t>
            </a:r>
            <a:r>
              <a:rPr dirty="0" err="1"/>
              <a:t>srityse</a:t>
            </a:r>
            <a:r>
              <a:rPr dirty="0"/>
              <a:t>,</a:t>
            </a:r>
          </a:p>
          <a:p>
            <a:r>
              <a:rPr dirty="0" err="1"/>
              <a:t>remti</a:t>
            </a:r>
            <a:r>
              <a:rPr dirty="0"/>
              <a:t> </a:t>
            </a:r>
            <a:r>
              <a:rPr dirty="0" err="1"/>
              <a:t>žvejybos</a:t>
            </a:r>
            <a:r>
              <a:rPr dirty="0"/>
              <a:t> </a:t>
            </a:r>
            <a:r>
              <a:rPr dirty="0" err="1"/>
              <a:t>ir</a:t>
            </a:r>
            <a:r>
              <a:rPr dirty="0"/>
              <a:t> </a:t>
            </a:r>
            <a:r>
              <a:rPr dirty="0" err="1"/>
              <a:t>akvakultūros</a:t>
            </a:r>
            <a:r>
              <a:rPr dirty="0"/>
              <a:t> </a:t>
            </a:r>
            <a:r>
              <a:rPr dirty="0" err="1"/>
              <a:t>veiklos</a:t>
            </a:r>
            <a:r>
              <a:rPr dirty="0"/>
              <a:t> </a:t>
            </a:r>
            <a:r>
              <a:rPr dirty="0" err="1"/>
              <a:t>plėtrą</a:t>
            </a:r>
            <a:r>
              <a:rPr dirty="0"/>
              <a:t>.</a:t>
            </a:r>
          </a:p>
          <a:p>
            <a:endParaRPr dirty="0"/>
          </a:p>
          <a:p>
            <a:endParaRPr dirty="0"/>
          </a:p>
        </p:txBody>
      </p:sp>
      <p:pic>
        <p:nvPicPr>
          <p:cNvPr id="8" name="Picture 9">
            <a:extLst>
              <a:ext uri="{FF2B5EF4-FFF2-40B4-BE49-F238E27FC236}">
                <a16:creationId xmlns:a16="http://schemas.microsoft.com/office/drawing/2014/main" id="{F28C58DD-3CF3-9AED-F8F0-AD2AA441C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91" y="422489"/>
            <a:ext cx="3219450" cy="3219450"/>
          </a:xfrm>
          <a:prstGeom prst="rect">
            <a:avLst/>
          </a:prstGeom>
        </p:spPr>
      </p:pic>
      <p:sp>
        <p:nvSpPr>
          <p:cNvPr id="9" name="Content Placeholder 7">
            <a:extLst>
              <a:ext uri="{FF2B5EF4-FFF2-40B4-BE49-F238E27FC236}">
                <a16:creationId xmlns:a16="http://schemas.microsoft.com/office/drawing/2014/main" id="{3863673D-5E9A-E86A-3C24-9E703D945E1E}"/>
              </a:ext>
            </a:extLst>
          </p:cNvPr>
          <p:cNvSpPr txBox="1">
            <a:spLocks/>
          </p:cNvSpPr>
          <p:nvPr/>
        </p:nvSpPr>
        <p:spPr>
          <a:xfrm>
            <a:off x="675409" y="3754582"/>
            <a:ext cx="11088200" cy="2103293"/>
          </a:xfrm>
          <a:prstGeom prst="rect">
            <a:avLst/>
          </a:prstGeom>
        </p:spPr>
        <p:txBody>
          <a:bodyPr vert="horz" lIns="91440" tIns="45720" rIns="91440" bIns="4572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0546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5469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u="none" kern="1200">
                <a:solidFill>
                  <a:srgbClr val="05469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dirty="0"/>
          </a:p>
          <a:p>
            <a:pPr marL="0" indent="0" algn="just">
              <a:buFont typeface="Arial" panose="020B0604020202020204" pitchFamily="34" charset="0"/>
              <a:buNone/>
            </a:pPr>
            <a:r>
              <a:rPr dirty="0"/>
              <a:t>Po 2020 m. (</a:t>
            </a:r>
            <a:r>
              <a:rPr dirty="0" err="1"/>
              <a:t>viltys</a:t>
            </a:r>
            <a:r>
              <a:rPr dirty="0"/>
              <a:t>): </a:t>
            </a:r>
          </a:p>
          <a:p>
            <a:pPr algn="just"/>
            <a:r>
              <a:rPr dirty="0" err="1"/>
              <a:t>tikslai</a:t>
            </a:r>
            <a:r>
              <a:rPr dirty="0"/>
              <a:t> </a:t>
            </a:r>
            <a:r>
              <a:rPr dirty="0" err="1"/>
              <a:t>tebėra</a:t>
            </a:r>
            <a:r>
              <a:rPr dirty="0"/>
              <a:t> </a:t>
            </a:r>
            <a:r>
              <a:rPr dirty="0" err="1"/>
              <a:t>aktualūs</a:t>
            </a:r>
            <a:endParaRPr dirty="0"/>
          </a:p>
          <a:p>
            <a:pPr algn="just"/>
            <a:r>
              <a:rPr dirty="0" err="1"/>
              <a:t>norėtų</a:t>
            </a:r>
            <a:r>
              <a:rPr dirty="0"/>
              <a:t> </a:t>
            </a:r>
            <a:r>
              <a:rPr dirty="0" err="1"/>
              <a:t>plėtoti</a:t>
            </a:r>
            <a:r>
              <a:rPr dirty="0"/>
              <a:t> </a:t>
            </a:r>
            <a:r>
              <a:rPr dirty="0" err="1"/>
              <a:t>naują</a:t>
            </a:r>
            <a:r>
              <a:rPr dirty="0"/>
              <a:t> </a:t>
            </a:r>
            <a:r>
              <a:rPr dirty="0" err="1"/>
              <a:t>veiklą</a:t>
            </a:r>
            <a:r>
              <a:rPr dirty="0"/>
              <a:t>, </a:t>
            </a:r>
            <a:r>
              <a:rPr dirty="0" err="1"/>
              <a:t>remiantis</a:t>
            </a:r>
            <a:r>
              <a:rPr dirty="0"/>
              <a:t> </a:t>
            </a:r>
            <a:r>
              <a:rPr dirty="0" err="1"/>
              <a:t>dabartiniu</a:t>
            </a:r>
            <a:r>
              <a:rPr dirty="0"/>
              <a:t> </a:t>
            </a:r>
            <a:r>
              <a:rPr dirty="0" err="1"/>
              <a:t>laikotarpiu</a:t>
            </a:r>
            <a:r>
              <a:rPr dirty="0"/>
              <a:t> </a:t>
            </a:r>
            <a:r>
              <a:rPr dirty="0" err="1"/>
              <a:t>pasiektais</a:t>
            </a:r>
            <a:r>
              <a:rPr dirty="0"/>
              <a:t> </a:t>
            </a:r>
            <a:r>
              <a:rPr dirty="0" err="1"/>
              <a:t>rezultatais</a:t>
            </a:r>
            <a:r>
              <a:rPr dirty="0"/>
              <a:t>.</a:t>
            </a:r>
          </a:p>
          <a:p>
            <a:pPr algn="just"/>
            <a:endParaRPr dirty="0"/>
          </a:p>
        </p:txBody>
      </p:sp>
    </p:spTree>
    <p:extLst>
      <p:ext uri="{BB962C8B-B14F-4D97-AF65-F5344CB8AC3E}">
        <p14:creationId xmlns:p14="http://schemas.microsoft.com/office/powerpoint/2010/main" val="191606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1000"/>
                                        <p:tgtEl>
                                          <p:spTgt spid="9">
                                            <p:txEl>
                                              <p:pRg st="1" end="1"/>
                                            </p:txEl>
                                          </p:spTgt>
                                        </p:tgtEl>
                                      </p:cBhvr>
                                    </p:animEffect>
                                    <p:anim calcmode="lin" valueType="num">
                                      <p:cBhvr>
                                        <p:cTn id="3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1000"/>
                                        <p:tgtEl>
                                          <p:spTgt spid="9">
                                            <p:txEl>
                                              <p:pRg st="2" end="2"/>
                                            </p:txEl>
                                          </p:spTgt>
                                        </p:tgtEl>
                                      </p:cBhvr>
                                    </p:animEffect>
                                    <p:anim calcmode="lin" valueType="num">
                                      <p:cBhvr>
                                        <p:cTn id="4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Effect transition="in" filter="fade">
                                      <p:cBhvr>
                                        <p:cTn id="49" dur="1000"/>
                                        <p:tgtEl>
                                          <p:spTgt spid="9">
                                            <p:txEl>
                                              <p:pRg st="3" end="3"/>
                                            </p:txEl>
                                          </p:spTgt>
                                        </p:tgtEl>
                                      </p:cBhvr>
                                    </p:animEffect>
                                    <p:anim calcmode="lin" valueType="num">
                                      <p:cBhvr>
                                        <p:cTn id="5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E316E4B-7002-B79C-1699-B909FBD023F8}"/>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A20838C9-F5EE-C1E9-F649-EC278E1813AA}"/>
              </a:ext>
            </a:extLst>
          </p:cNvPr>
          <p:cNvSpPr>
            <a:spLocks noGrp="1"/>
          </p:cNvSpPr>
          <p:nvPr>
            <p:ph type="ftr" sz="quarter" idx="3"/>
          </p:nvPr>
        </p:nvSpPr>
        <p:spPr/>
        <p:txBody>
          <a:bodyPr/>
          <a:lstStyle/>
          <a:p>
            <a:r>
              <a:t>Lietuvos SĮ</a:t>
            </a:r>
          </a:p>
        </p:txBody>
      </p:sp>
      <p:graphicFrame>
        <p:nvGraphicFramePr>
          <p:cNvPr id="6" name="Content Placeholder 5">
            <a:extLst>
              <a:ext uri="{FF2B5EF4-FFF2-40B4-BE49-F238E27FC236}">
                <a16:creationId xmlns:a16="http://schemas.microsoft.com/office/drawing/2014/main" id="{18C487F6-2893-43EE-5896-035ACA1DFDDD}"/>
              </a:ext>
            </a:extLst>
          </p:cNvPr>
          <p:cNvGraphicFramePr>
            <a:graphicFrameLocks noGrp="1"/>
          </p:cNvGraphicFramePr>
          <p:nvPr>
            <p:ph idx="1"/>
            <p:extLst>
              <p:ext uri="{D42A27DB-BD31-4B8C-83A1-F6EECF244321}">
                <p14:modId xmlns:p14="http://schemas.microsoft.com/office/powerpoint/2010/main" val="3582389969"/>
              </p:ext>
            </p:extLst>
          </p:nvPr>
        </p:nvGraphicFramePr>
        <p:xfrm>
          <a:off x="222068" y="994718"/>
          <a:ext cx="11747863" cy="5498156"/>
        </p:xfrm>
        <a:graphic>
          <a:graphicData uri="http://schemas.openxmlformats.org/drawingml/2006/table">
            <a:tbl>
              <a:tblPr bandRow="1">
                <a:tableStyleId>{5C22544A-7EE6-4342-B048-85BDC9FD1C3A}</a:tableStyleId>
              </a:tblPr>
              <a:tblGrid>
                <a:gridCol w="5897510">
                  <a:extLst>
                    <a:ext uri="{9D8B030D-6E8A-4147-A177-3AD203B41FA5}">
                      <a16:colId xmlns:a16="http://schemas.microsoft.com/office/drawing/2014/main" val="523360932"/>
                    </a:ext>
                  </a:extLst>
                </a:gridCol>
                <a:gridCol w="5850353">
                  <a:extLst>
                    <a:ext uri="{9D8B030D-6E8A-4147-A177-3AD203B41FA5}">
                      <a16:colId xmlns:a16="http://schemas.microsoft.com/office/drawing/2014/main" val="2799731033"/>
                    </a:ext>
                  </a:extLst>
                </a:gridCol>
              </a:tblGrid>
              <a:tr h="478771">
                <a:tc>
                  <a:txBody>
                    <a:bodyPr/>
                    <a:lstStyle/>
                    <a:p>
                      <a:pPr algn="ctr">
                        <a:lnSpc>
                          <a:spcPct val="107000"/>
                        </a:lnSpc>
                        <a:spcAft>
                          <a:spcPts val="800"/>
                        </a:spcAft>
                        <a:tabLst>
                          <a:tab pos="899795" algn="l"/>
                        </a:tabLst>
                        <a:defRPr sz="2000">
                          <a:effectLst/>
                        </a:defRPr>
                      </a:pPr>
                      <a:r>
                        <a:t>2014–2020 m. laikotarpis</a:t>
                      </a:r>
                      <a:endParaRPr sz="2000">
                        <a:effectLst/>
                        <a:latin typeface="Calibri" panose="020F0502020204030204" pitchFamily="34" charset="0"/>
                        <a:ea typeface="Calibri" panose="020F0502020204030204" pitchFamily="34" charset="0"/>
                        <a:cs typeface="Times New Roman" panose="02020603050405020304" pitchFamily="18" charset="0"/>
                      </a:endParaRPr>
                    </a:p>
                  </a:txBody>
                  <a:tcPr marL="30488" marR="30488" marT="16091" marB="16091"/>
                </a:tc>
                <a:tc>
                  <a:txBody>
                    <a:bodyPr/>
                    <a:lstStyle/>
                    <a:p>
                      <a:pPr algn="ctr">
                        <a:lnSpc>
                          <a:spcPct val="107000"/>
                        </a:lnSpc>
                        <a:spcAft>
                          <a:spcPts val="800"/>
                        </a:spcAft>
                        <a:tabLst>
                          <a:tab pos="899795" algn="l"/>
                        </a:tabLst>
                        <a:defRPr sz="2000">
                          <a:effectLst/>
                        </a:defRPr>
                      </a:pPr>
                      <a:r>
                        <a:t>2021–2027 m. laikotarpis</a:t>
                      </a:r>
                      <a:endParaRPr sz="2000">
                        <a:effectLst/>
                        <a:latin typeface="Calibri" panose="020F0502020204030204" pitchFamily="34" charset="0"/>
                        <a:ea typeface="Calibri" panose="020F0502020204030204" pitchFamily="34" charset="0"/>
                        <a:cs typeface="Times New Roman" panose="02020603050405020304" pitchFamily="18" charset="0"/>
                      </a:endParaRPr>
                    </a:p>
                  </a:txBody>
                  <a:tcPr marL="30488" marR="30488" marT="16091" marB="16091"/>
                </a:tc>
                <a:extLst>
                  <a:ext uri="{0D108BD9-81ED-4DB2-BD59-A6C34878D82A}">
                    <a16:rowId xmlns:a16="http://schemas.microsoft.com/office/drawing/2014/main" val="2390215127"/>
                  </a:ext>
                </a:extLst>
              </a:tr>
              <a:tr h="1417705">
                <a:tc>
                  <a:txBody>
                    <a:bodyPr/>
                    <a:lstStyle/>
                    <a:p>
                      <a:pPr marL="177800" indent="-177800">
                        <a:lnSpc>
                          <a:spcPct val="107000"/>
                        </a:lnSpc>
                        <a:spcAft>
                          <a:spcPts val="800"/>
                        </a:spcAft>
                        <a:tabLst>
                          <a:tab pos="899795" algn="l"/>
                        </a:tabLst>
                        <a:defRPr sz="2000">
                          <a:effectLst/>
                        </a:defRPr>
                      </a:pPr>
                      <a:r>
                        <a:rPr dirty="0"/>
                        <a:t>– </a:t>
                      </a:r>
                      <a:r>
                        <a:rPr dirty="0" err="1"/>
                        <a:t>žvejybos</a:t>
                      </a:r>
                      <a:r>
                        <a:rPr dirty="0"/>
                        <a:t> </a:t>
                      </a:r>
                      <a:r>
                        <a:rPr dirty="0" err="1"/>
                        <a:t>sektoriaus</a:t>
                      </a:r>
                      <a:r>
                        <a:rPr dirty="0"/>
                        <a:t> </a:t>
                      </a:r>
                      <a:r>
                        <a:rPr dirty="0" err="1"/>
                        <a:t>susiejimas</a:t>
                      </a:r>
                      <a:r>
                        <a:rPr dirty="0"/>
                        <a:t> </a:t>
                      </a:r>
                      <a:r>
                        <a:rPr dirty="0" err="1"/>
                        <a:t>su</a:t>
                      </a:r>
                      <a:r>
                        <a:rPr dirty="0"/>
                        <a:t> </a:t>
                      </a:r>
                      <a:r>
                        <a:rPr b="1" dirty="0" err="1"/>
                        <a:t>tvariu</a:t>
                      </a:r>
                      <a:r>
                        <a:rPr b="1" dirty="0"/>
                        <a:t> </a:t>
                      </a:r>
                      <a:r>
                        <a:rPr b="1" dirty="0" err="1"/>
                        <a:t>turizmu</a:t>
                      </a:r>
                      <a:r>
                        <a:rPr b="1" dirty="0"/>
                        <a:t> </a:t>
                      </a:r>
                      <a:r>
                        <a:rPr dirty="0"/>
                        <a:t>(</a:t>
                      </a:r>
                      <a:r>
                        <a:rPr dirty="0" err="1"/>
                        <a:t>turistų</a:t>
                      </a:r>
                      <a:r>
                        <a:rPr dirty="0"/>
                        <a:t> </a:t>
                      </a:r>
                      <a:r>
                        <a:rPr dirty="0" err="1"/>
                        <a:t>pritraukimas</a:t>
                      </a:r>
                      <a:r>
                        <a:rPr dirty="0"/>
                        <a:t> į </a:t>
                      </a:r>
                      <a:r>
                        <a:rPr dirty="0" err="1"/>
                        <a:t>su</a:t>
                      </a:r>
                      <a:r>
                        <a:rPr dirty="0"/>
                        <a:t> </a:t>
                      </a:r>
                      <a:r>
                        <a:rPr dirty="0" err="1"/>
                        <a:t>žvejyba</a:t>
                      </a:r>
                      <a:r>
                        <a:rPr dirty="0"/>
                        <a:t> </a:t>
                      </a:r>
                      <a:r>
                        <a:rPr dirty="0" err="1"/>
                        <a:t>susijusius</a:t>
                      </a:r>
                      <a:r>
                        <a:rPr dirty="0"/>
                        <a:t> </a:t>
                      </a:r>
                      <a:r>
                        <a:rPr lang="lt-LT" dirty="0"/>
                        <a:t>pa</a:t>
                      </a:r>
                      <a:r>
                        <a:rPr dirty="0" err="1"/>
                        <a:t>krant</a:t>
                      </a:r>
                      <a:r>
                        <a:rPr lang="lt-LT" dirty="0"/>
                        <a:t>e</a:t>
                      </a:r>
                      <a:r>
                        <a:rPr dirty="0"/>
                        <a:t>s </a:t>
                      </a:r>
                      <a:r>
                        <a:rPr dirty="0" err="1"/>
                        <a:t>ir</a:t>
                      </a:r>
                      <a:r>
                        <a:rPr dirty="0"/>
                        <a:t> </a:t>
                      </a:r>
                      <a:r>
                        <a:rPr dirty="0" err="1"/>
                        <a:t>žvejybos</a:t>
                      </a:r>
                      <a:r>
                        <a:rPr dirty="0"/>
                        <a:t> </a:t>
                      </a:r>
                      <a:r>
                        <a:rPr dirty="0" err="1"/>
                        <a:t>kaimus</a:t>
                      </a:r>
                      <a:r>
                        <a:rPr dirty="0"/>
                        <a:t>)</a:t>
                      </a:r>
                    </a:p>
                    <a:p>
                      <a:pPr marL="177800" indent="-177800">
                        <a:lnSpc>
                          <a:spcPct val="107000"/>
                        </a:lnSpc>
                        <a:spcAft>
                          <a:spcPts val="800"/>
                        </a:spcAft>
                        <a:tabLst>
                          <a:tab pos="899795" algn="l"/>
                        </a:tabLst>
                        <a:defRPr sz="2000">
                          <a:effectLst/>
                        </a:defRPr>
                      </a:pPr>
                      <a:r>
                        <a:rPr lang="lt-LT" dirty="0"/>
                        <a:t>– </a:t>
                      </a:r>
                      <a:r>
                        <a:rPr dirty="0" err="1"/>
                        <a:t>paslaugų</a:t>
                      </a:r>
                      <a:r>
                        <a:rPr b="1" dirty="0"/>
                        <a:t>,</a:t>
                      </a:r>
                      <a:r>
                        <a:rPr dirty="0"/>
                        <a:t> </a:t>
                      </a:r>
                      <a:r>
                        <a:rPr dirty="0" err="1"/>
                        <a:t>vietų</a:t>
                      </a:r>
                      <a:r>
                        <a:rPr dirty="0"/>
                        <a:t> </a:t>
                      </a:r>
                      <a:r>
                        <a:rPr dirty="0" err="1"/>
                        <a:t>ir</a:t>
                      </a:r>
                      <a:r>
                        <a:rPr dirty="0"/>
                        <a:t> </a:t>
                      </a:r>
                      <a:r>
                        <a:rPr dirty="0" err="1"/>
                        <a:t>tiekimo</a:t>
                      </a:r>
                      <a:r>
                        <a:rPr dirty="0"/>
                        <a:t> </a:t>
                      </a:r>
                      <a:r>
                        <a:rPr dirty="0" err="1"/>
                        <a:t>standartizavimas</a:t>
                      </a:r>
                      <a:endParaRP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0488" marR="30488" marT="16091" marB="16091"/>
                </a:tc>
                <a:tc>
                  <a:txBody>
                    <a:bodyPr/>
                    <a:lstStyle/>
                    <a:p>
                      <a:pPr marL="177800" indent="-177800">
                        <a:lnSpc>
                          <a:spcPct val="107000"/>
                        </a:lnSpc>
                        <a:spcAft>
                          <a:spcPts val="800"/>
                        </a:spcAft>
                        <a:tabLst>
                          <a:tab pos="899795" algn="l"/>
                        </a:tabLst>
                        <a:defRPr sz="2000">
                          <a:effectLst/>
                        </a:defRPr>
                      </a:pPr>
                      <a:r>
                        <a:rPr lang="lt-LT" dirty="0"/>
                        <a:t>– </a:t>
                      </a:r>
                      <a:r>
                        <a:rPr dirty="0" err="1"/>
                        <a:t>dėmesys</a:t>
                      </a:r>
                      <a:r>
                        <a:rPr dirty="0"/>
                        <a:t> </a:t>
                      </a:r>
                      <a:r>
                        <a:rPr b="1" dirty="0" err="1"/>
                        <a:t>biologinei</a:t>
                      </a:r>
                      <a:r>
                        <a:rPr b="1" dirty="0"/>
                        <a:t> </a:t>
                      </a:r>
                      <a:r>
                        <a:rPr b="1" dirty="0" err="1"/>
                        <a:t>įvairovei</a:t>
                      </a:r>
                      <a:r>
                        <a:rPr dirty="0"/>
                        <a:t> </a:t>
                      </a:r>
                      <a:r>
                        <a:rPr dirty="0" err="1"/>
                        <a:t>ir</a:t>
                      </a:r>
                      <a:r>
                        <a:rPr dirty="0"/>
                        <a:t> </a:t>
                      </a:r>
                      <a:r>
                        <a:rPr b="1" dirty="0" err="1"/>
                        <a:t>unikaliam</a:t>
                      </a:r>
                      <a:r>
                        <a:rPr b="1" dirty="0"/>
                        <a:t> </a:t>
                      </a:r>
                      <a:r>
                        <a:rPr dirty="0" err="1"/>
                        <a:t>pakran</a:t>
                      </a:r>
                      <a:r>
                        <a:rPr lang="lt-LT" dirty="0"/>
                        <a:t>tės</a:t>
                      </a:r>
                      <a:r>
                        <a:rPr dirty="0"/>
                        <a:t> </a:t>
                      </a:r>
                      <a:r>
                        <a:rPr dirty="0" err="1"/>
                        <a:t>pobūdžiui</a:t>
                      </a:r>
                      <a:r>
                        <a:rPr dirty="0"/>
                        <a:t> </a:t>
                      </a:r>
                      <a:r>
                        <a:rPr dirty="0" err="1"/>
                        <a:t>siekiant</a:t>
                      </a:r>
                      <a:r>
                        <a:rPr dirty="0"/>
                        <a:t> </a:t>
                      </a:r>
                      <a:r>
                        <a:rPr dirty="0" err="1"/>
                        <a:t>pritraukti</a:t>
                      </a:r>
                      <a:r>
                        <a:rPr dirty="0"/>
                        <a:t> </a:t>
                      </a:r>
                      <a:r>
                        <a:rPr dirty="0" err="1"/>
                        <a:t>turistus</a:t>
                      </a:r>
                      <a:endParaRPr dirty="0"/>
                    </a:p>
                    <a:p>
                      <a:pPr marL="177800" indent="-177800">
                        <a:lnSpc>
                          <a:spcPct val="107000"/>
                        </a:lnSpc>
                        <a:spcAft>
                          <a:spcPts val="800"/>
                        </a:spcAft>
                        <a:tabLst>
                          <a:tab pos="899795" algn="l"/>
                        </a:tabLst>
                        <a:defRPr sz="2000">
                          <a:effectLst/>
                        </a:defRPr>
                      </a:pPr>
                      <a:r>
                        <a:rPr lang="lt-LT" dirty="0"/>
                        <a:t>– </a:t>
                      </a:r>
                      <a:r>
                        <a:rPr dirty="0" err="1"/>
                        <a:t>turizmo</a:t>
                      </a:r>
                      <a:r>
                        <a:rPr dirty="0"/>
                        <a:t> </a:t>
                      </a:r>
                      <a:r>
                        <a:rPr b="1" dirty="0" err="1"/>
                        <a:t>aplinkosaugos</a:t>
                      </a:r>
                      <a:r>
                        <a:rPr b="1" dirty="0"/>
                        <a:t> </a:t>
                      </a:r>
                      <a:r>
                        <a:rPr b="1" dirty="0" err="1"/>
                        <a:t>aspektų</a:t>
                      </a:r>
                      <a:r>
                        <a:rPr b="1" dirty="0"/>
                        <a:t> </a:t>
                      </a:r>
                      <a:r>
                        <a:rPr dirty="0" err="1"/>
                        <a:t>stiprinimas</a:t>
                      </a:r>
                      <a:r>
                        <a:rPr dirty="0"/>
                        <a:t> </a:t>
                      </a:r>
                      <a:r>
                        <a:rPr dirty="0" err="1"/>
                        <a:t>ir</a:t>
                      </a:r>
                      <a:r>
                        <a:rPr dirty="0"/>
                        <a:t> </a:t>
                      </a:r>
                      <a:r>
                        <a:rPr dirty="0" err="1"/>
                        <a:t>žvejų</a:t>
                      </a:r>
                      <a:r>
                        <a:rPr dirty="0"/>
                        <a:t> </a:t>
                      </a:r>
                      <a:r>
                        <a:rPr dirty="0" err="1"/>
                        <a:t>įtraukimas</a:t>
                      </a:r>
                      <a:r>
                        <a:rPr dirty="0"/>
                        <a:t> į </a:t>
                      </a:r>
                      <a:r>
                        <a:rPr dirty="0" err="1"/>
                        <a:t>pakrančių</a:t>
                      </a:r>
                      <a:r>
                        <a:rPr dirty="0"/>
                        <a:t> </a:t>
                      </a:r>
                      <a:r>
                        <a:rPr dirty="0" err="1"/>
                        <a:t>ir</a:t>
                      </a:r>
                      <a:r>
                        <a:rPr dirty="0"/>
                        <a:t> </a:t>
                      </a:r>
                      <a:r>
                        <a:rPr dirty="0" err="1"/>
                        <a:t>lagūnų</a:t>
                      </a:r>
                      <a:r>
                        <a:rPr dirty="0"/>
                        <a:t> </a:t>
                      </a:r>
                      <a:r>
                        <a:rPr dirty="0" err="1"/>
                        <a:t>stebėseną</a:t>
                      </a:r>
                      <a:endParaRP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0488" marR="30488" marT="16091" marB="16091"/>
                </a:tc>
                <a:extLst>
                  <a:ext uri="{0D108BD9-81ED-4DB2-BD59-A6C34878D82A}">
                    <a16:rowId xmlns:a16="http://schemas.microsoft.com/office/drawing/2014/main" val="1234376895"/>
                  </a:ext>
                </a:extLst>
              </a:tr>
              <a:tr h="2171689">
                <a:tc>
                  <a:txBody>
                    <a:bodyPr/>
                    <a:lstStyle/>
                    <a:p>
                      <a:pPr marL="177800" indent="-177800">
                        <a:lnSpc>
                          <a:spcPct val="107000"/>
                        </a:lnSpc>
                        <a:spcAft>
                          <a:spcPts val="800"/>
                        </a:spcAft>
                        <a:tabLst>
                          <a:tab pos="899795" algn="l"/>
                        </a:tabLst>
                        <a:defRPr sz="2000">
                          <a:effectLst/>
                        </a:defRPr>
                      </a:pPr>
                      <a:r>
                        <a:rPr lang="lt-LT" dirty="0"/>
                        <a:t>– </a:t>
                      </a:r>
                      <a:r>
                        <a:rPr dirty="0" err="1"/>
                        <a:t>verslo</a:t>
                      </a:r>
                      <a:r>
                        <a:rPr dirty="0"/>
                        <a:t> </a:t>
                      </a:r>
                      <a:r>
                        <a:rPr dirty="0" err="1"/>
                        <a:t>plėtrai</a:t>
                      </a:r>
                      <a:r>
                        <a:rPr dirty="0"/>
                        <a:t> </a:t>
                      </a:r>
                      <a:r>
                        <a:rPr dirty="0" err="1"/>
                        <a:t>būtinos</a:t>
                      </a:r>
                      <a:r>
                        <a:rPr dirty="0"/>
                        <a:t> </a:t>
                      </a:r>
                      <a:r>
                        <a:rPr b="1" dirty="0" err="1"/>
                        <a:t>infrastruktūros</a:t>
                      </a:r>
                      <a:r>
                        <a:rPr b="1" dirty="0"/>
                        <a:t> </a:t>
                      </a:r>
                      <a:r>
                        <a:rPr dirty="0" err="1"/>
                        <a:t>gerinimas</a:t>
                      </a:r>
                      <a:r>
                        <a:rPr dirty="0"/>
                        <a:t> </a:t>
                      </a:r>
                    </a:p>
                    <a:p>
                      <a:pPr>
                        <a:lnSpc>
                          <a:spcPct val="107000"/>
                        </a:lnSpc>
                        <a:spcAft>
                          <a:spcPts val="800"/>
                        </a:spcAft>
                        <a:tabLst>
                          <a:tab pos="899795" algn="l"/>
                        </a:tabLst>
                        <a:defRPr sz="1100">
                          <a:effectLst/>
                        </a:defRPr>
                      </a:pPr>
                      <a:r>
                        <a:rPr dirty="0"/>
                        <a:t> </a:t>
                      </a:r>
                    </a:p>
                    <a:p>
                      <a:pPr marL="177800" indent="-177800">
                        <a:lnSpc>
                          <a:spcPct val="107000"/>
                        </a:lnSpc>
                        <a:spcAft>
                          <a:spcPts val="800"/>
                        </a:spcAft>
                        <a:tabLst>
                          <a:tab pos="899795" algn="l"/>
                        </a:tabLst>
                        <a:defRPr sz="2000">
                          <a:effectLst/>
                        </a:defRPr>
                      </a:pPr>
                      <a:r>
                        <a:rPr lang="lt-LT" dirty="0"/>
                        <a:t>– </a:t>
                      </a:r>
                      <a:r>
                        <a:rPr dirty="0" err="1"/>
                        <a:t>žuvininkystės</a:t>
                      </a:r>
                      <a:r>
                        <a:rPr dirty="0"/>
                        <a:t> </a:t>
                      </a:r>
                      <a:r>
                        <a:rPr dirty="0" err="1"/>
                        <a:t>sektoriuje</a:t>
                      </a:r>
                      <a:r>
                        <a:rPr dirty="0"/>
                        <a:t> </a:t>
                      </a:r>
                      <a:r>
                        <a:rPr b="1" dirty="0" err="1"/>
                        <a:t>dirbančių</a:t>
                      </a:r>
                      <a:r>
                        <a:rPr b="1" dirty="0"/>
                        <a:t> </a:t>
                      </a:r>
                      <a:r>
                        <a:rPr b="1" dirty="0" err="1"/>
                        <a:t>asmenų</a:t>
                      </a:r>
                      <a:r>
                        <a:rPr dirty="0"/>
                        <a:t> </a:t>
                      </a:r>
                      <a:r>
                        <a:rPr dirty="0" err="1"/>
                        <a:t>skaičiaus</a:t>
                      </a:r>
                      <a:r>
                        <a:rPr dirty="0"/>
                        <a:t> </a:t>
                      </a:r>
                      <a:r>
                        <a:rPr dirty="0" err="1"/>
                        <a:t>stabilizavimas</a:t>
                      </a:r>
                      <a:endParaRPr sz="2000" dirty="0">
                        <a:effectLst/>
                        <a:latin typeface="Calibri" panose="020F0502020204030204" pitchFamily="34" charset="0"/>
                        <a:ea typeface="+mn-ea"/>
                        <a:cs typeface="Times New Roman" panose="02020603050405020304" pitchFamily="18" charset="0"/>
                      </a:endParaRPr>
                    </a:p>
                  </a:txBody>
                  <a:tcPr marL="30488" marR="30488" marT="16091" marB="16091"/>
                </a:tc>
                <a:tc>
                  <a:txBody>
                    <a:bodyPr/>
                    <a:lstStyle/>
                    <a:p>
                      <a:pPr marL="177800" indent="-177800">
                        <a:lnSpc>
                          <a:spcPct val="107000"/>
                        </a:lnSpc>
                        <a:spcAft>
                          <a:spcPts val="800"/>
                        </a:spcAft>
                        <a:tabLst>
                          <a:tab pos="899795" algn="l"/>
                        </a:tabLst>
                        <a:defRPr sz="2000">
                          <a:effectLst/>
                        </a:defRPr>
                      </a:pPr>
                      <a:r>
                        <a:rPr dirty="0"/>
                        <a:t>– </a:t>
                      </a:r>
                      <a:r>
                        <a:rPr dirty="0" err="1"/>
                        <a:t>plėtoti</a:t>
                      </a:r>
                      <a:r>
                        <a:rPr dirty="0"/>
                        <a:t> </a:t>
                      </a:r>
                      <a:r>
                        <a:rPr b="1" dirty="0" err="1"/>
                        <a:t>papildomą</a:t>
                      </a:r>
                      <a:r>
                        <a:rPr b="1" dirty="0"/>
                        <a:t> </a:t>
                      </a:r>
                      <a:r>
                        <a:rPr b="1" dirty="0" err="1"/>
                        <a:t>veiklą</a:t>
                      </a:r>
                      <a:r>
                        <a:rPr dirty="0"/>
                        <a:t>, </a:t>
                      </a:r>
                      <a:r>
                        <a:rPr dirty="0" err="1"/>
                        <a:t>grindžiamą</a:t>
                      </a:r>
                      <a:r>
                        <a:rPr dirty="0"/>
                        <a:t> </a:t>
                      </a:r>
                      <a:r>
                        <a:rPr dirty="0" err="1"/>
                        <a:t>geresne</a:t>
                      </a:r>
                      <a:r>
                        <a:rPr dirty="0"/>
                        <a:t> </a:t>
                      </a:r>
                      <a:r>
                        <a:rPr dirty="0" err="1"/>
                        <a:t>infrastruktūra</a:t>
                      </a:r>
                      <a:r>
                        <a:rPr dirty="0"/>
                        <a:t>, </a:t>
                      </a:r>
                      <a:r>
                        <a:rPr dirty="0" err="1"/>
                        <a:t>uostais</a:t>
                      </a:r>
                      <a:r>
                        <a:rPr dirty="0"/>
                        <a:t> </a:t>
                      </a:r>
                      <a:r>
                        <a:rPr dirty="0" err="1"/>
                        <a:t>ir</a:t>
                      </a:r>
                      <a:r>
                        <a:rPr dirty="0"/>
                        <a:t> </a:t>
                      </a:r>
                      <a:r>
                        <a:rPr dirty="0" err="1"/>
                        <a:t>žuvų</a:t>
                      </a:r>
                      <a:r>
                        <a:rPr dirty="0"/>
                        <a:t> </a:t>
                      </a:r>
                      <a:r>
                        <a:rPr dirty="0" err="1"/>
                        <a:t>rinkomis</a:t>
                      </a:r>
                      <a:r>
                        <a:rPr dirty="0"/>
                        <a:t>;</a:t>
                      </a:r>
                    </a:p>
                    <a:p>
                      <a:pPr marL="177800" indent="-177800">
                        <a:lnSpc>
                          <a:spcPct val="107000"/>
                        </a:lnSpc>
                        <a:spcAft>
                          <a:spcPts val="800"/>
                        </a:spcAft>
                        <a:tabLst>
                          <a:tab pos="899795" algn="l"/>
                        </a:tabLst>
                        <a:defRPr sz="2000">
                          <a:effectLst/>
                        </a:defRPr>
                      </a:pPr>
                      <a:r>
                        <a:rPr lang="lt-LT" dirty="0"/>
                        <a:t>– </a:t>
                      </a:r>
                      <a:r>
                        <a:rPr dirty="0" err="1"/>
                        <a:t>įmonių</a:t>
                      </a:r>
                      <a:r>
                        <a:rPr dirty="0"/>
                        <a:t> </a:t>
                      </a:r>
                      <a:r>
                        <a:rPr b="1" dirty="0" err="1"/>
                        <a:t>tinklų</a:t>
                      </a:r>
                      <a:r>
                        <a:rPr b="1" dirty="0"/>
                        <a:t> </a:t>
                      </a:r>
                      <a:r>
                        <a:rPr b="1" dirty="0" err="1"/>
                        <a:t>kūrimo</a:t>
                      </a:r>
                      <a:r>
                        <a:rPr dirty="0"/>
                        <a:t> </a:t>
                      </a:r>
                      <a:r>
                        <a:rPr lang="lt-LT" dirty="0"/>
                        <a:t>ir bendradrbiavimo </a:t>
                      </a:r>
                      <a:r>
                        <a:rPr dirty="0" err="1"/>
                        <a:t>skatinimas</a:t>
                      </a:r>
                      <a:endParaRPr dirty="0"/>
                    </a:p>
                    <a:p>
                      <a:pPr marL="177800" indent="-177800">
                        <a:lnSpc>
                          <a:spcPct val="107000"/>
                        </a:lnSpc>
                        <a:spcAft>
                          <a:spcPts val="800"/>
                        </a:spcAft>
                        <a:tabLst>
                          <a:tab pos="899795" algn="l"/>
                        </a:tabLst>
                        <a:defRPr sz="2000">
                          <a:effectLst/>
                        </a:defRPr>
                      </a:pPr>
                      <a:r>
                        <a:rPr dirty="0"/>
                        <a:t>– </a:t>
                      </a:r>
                      <a:r>
                        <a:rPr dirty="0" err="1"/>
                        <a:t>parama</a:t>
                      </a:r>
                      <a:r>
                        <a:rPr dirty="0"/>
                        <a:t> </a:t>
                      </a:r>
                      <a:r>
                        <a:rPr dirty="0" err="1"/>
                        <a:t>rinkodarai</a:t>
                      </a:r>
                      <a:r>
                        <a:rPr dirty="0"/>
                        <a:t> </a:t>
                      </a:r>
                      <a:r>
                        <a:rPr dirty="0" err="1"/>
                        <a:t>ir</a:t>
                      </a:r>
                      <a:r>
                        <a:rPr dirty="0"/>
                        <a:t> </a:t>
                      </a:r>
                      <a:r>
                        <a:rPr b="1" dirty="0" err="1"/>
                        <a:t>technologin</a:t>
                      </a:r>
                      <a:r>
                        <a:rPr lang="lt-LT" b="1" dirty="0"/>
                        <a:t>ėms</a:t>
                      </a:r>
                      <a:r>
                        <a:rPr b="1" dirty="0"/>
                        <a:t> </a:t>
                      </a:r>
                      <a:r>
                        <a:rPr b="1" dirty="0" err="1"/>
                        <a:t>inovacij</a:t>
                      </a:r>
                      <a:r>
                        <a:rPr lang="lt-LT" b="1" dirty="0"/>
                        <a:t>oms </a:t>
                      </a:r>
                      <a:r>
                        <a:rPr dirty="0" err="1"/>
                        <a:t>moksliniams</a:t>
                      </a:r>
                      <a:r>
                        <a:rPr dirty="0"/>
                        <a:t> </a:t>
                      </a:r>
                      <a:r>
                        <a:rPr dirty="0" err="1"/>
                        <a:t>tyrimams</a:t>
                      </a:r>
                      <a:endParaRP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0488" marR="30488" marT="16091" marB="16091"/>
                </a:tc>
                <a:extLst>
                  <a:ext uri="{0D108BD9-81ED-4DB2-BD59-A6C34878D82A}">
                    <a16:rowId xmlns:a16="http://schemas.microsoft.com/office/drawing/2014/main" val="1247883055"/>
                  </a:ext>
                </a:extLst>
              </a:tr>
              <a:tr h="1096337">
                <a:tc>
                  <a:txBody>
                    <a:bodyPr/>
                    <a:lstStyle/>
                    <a:p>
                      <a:pPr marL="177800" indent="-177800">
                        <a:lnSpc>
                          <a:spcPct val="107000"/>
                        </a:lnSpc>
                        <a:spcAft>
                          <a:spcPts val="800"/>
                        </a:spcAft>
                        <a:tabLst>
                          <a:tab pos="899795" algn="l"/>
                        </a:tabLst>
                        <a:defRPr sz="2000">
                          <a:effectLst/>
                        </a:defRPr>
                      </a:pPr>
                      <a:r>
                        <a:t>– </a:t>
                      </a:r>
                      <a:r>
                        <a:rPr b="1"/>
                        <a:t>informuotumo</a:t>
                      </a:r>
                      <a:r>
                        <a:t> aplinkos klausimais didinimas</a:t>
                      </a:r>
                    </a:p>
                    <a:p>
                      <a:pPr marL="177800" indent="-177800">
                        <a:lnSpc>
                          <a:spcPct val="107000"/>
                        </a:lnSpc>
                        <a:spcAft>
                          <a:spcPts val="800"/>
                        </a:spcAft>
                        <a:tabLst>
                          <a:tab pos="899795" algn="l"/>
                        </a:tabLst>
                        <a:defRPr sz="2000">
                          <a:effectLst/>
                        </a:defRPr>
                      </a:pPr>
                      <a:r>
                        <a:t>darbas su žvejais nustatant </a:t>
                      </a:r>
                      <a:r>
                        <a:rPr b="1"/>
                        <a:t>ne žvejybos rajonus</a:t>
                      </a:r>
                      <a:r>
                        <a:t> </a:t>
                      </a:r>
                      <a:endParaRPr sz="2000">
                        <a:effectLst/>
                        <a:latin typeface="Calibri" panose="020F0502020204030204" pitchFamily="34" charset="0"/>
                        <a:ea typeface="+mn-ea"/>
                        <a:cs typeface="Times New Roman" panose="02020603050405020304" pitchFamily="18" charset="0"/>
                      </a:endParaRPr>
                    </a:p>
                  </a:txBody>
                  <a:tcPr marL="30488" marR="30488" marT="16091" marB="16091"/>
                </a:tc>
                <a:tc>
                  <a:txBody>
                    <a:bodyPr/>
                    <a:lstStyle/>
                    <a:p>
                      <a:pPr marL="177800" indent="-177800">
                        <a:lnSpc>
                          <a:spcPct val="107000"/>
                        </a:lnSpc>
                        <a:spcAft>
                          <a:spcPts val="800"/>
                        </a:spcAft>
                        <a:tabLst>
                          <a:tab pos="899795" algn="l"/>
                        </a:tabLst>
                        <a:defRPr sz="2000">
                          <a:effectLst/>
                        </a:defRPr>
                      </a:pPr>
                      <a:r>
                        <a:rPr dirty="0"/>
                        <a:t>– </a:t>
                      </a:r>
                      <a:r>
                        <a:rPr dirty="0" err="1"/>
                        <a:t>remiantis</a:t>
                      </a:r>
                      <a:r>
                        <a:rPr dirty="0"/>
                        <a:t> </a:t>
                      </a:r>
                      <a:r>
                        <a:rPr dirty="0" err="1"/>
                        <a:t>informuotumu</a:t>
                      </a:r>
                      <a:r>
                        <a:rPr dirty="0"/>
                        <a:t> </a:t>
                      </a:r>
                      <a:r>
                        <a:rPr dirty="0" err="1"/>
                        <a:t>sudaryti</a:t>
                      </a:r>
                      <a:r>
                        <a:rPr dirty="0"/>
                        <a:t> </a:t>
                      </a:r>
                      <a:r>
                        <a:rPr dirty="0" err="1"/>
                        <a:t>žvejams</a:t>
                      </a:r>
                      <a:r>
                        <a:rPr dirty="0"/>
                        <a:t> </a:t>
                      </a:r>
                      <a:r>
                        <a:rPr dirty="0" err="1"/>
                        <a:t>galimybes</a:t>
                      </a:r>
                      <a:r>
                        <a:rPr dirty="0"/>
                        <a:t> </a:t>
                      </a:r>
                      <a:r>
                        <a:rPr dirty="0" err="1"/>
                        <a:t>vykdyti</a:t>
                      </a:r>
                      <a:r>
                        <a:rPr dirty="0"/>
                        <a:t> </a:t>
                      </a:r>
                      <a:r>
                        <a:rPr b="1" dirty="0" err="1"/>
                        <a:t>aplinkos</a:t>
                      </a:r>
                      <a:r>
                        <a:rPr b="1" dirty="0"/>
                        <a:t> </a:t>
                      </a:r>
                      <a:r>
                        <a:rPr b="1" dirty="0" err="1"/>
                        <a:t>stebėseną</a:t>
                      </a:r>
                      <a:endParaRPr b="1" dirty="0"/>
                    </a:p>
                    <a:p>
                      <a:pPr marL="177800" indent="-177800">
                        <a:lnSpc>
                          <a:spcPct val="107000"/>
                        </a:lnSpc>
                        <a:spcAft>
                          <a:spcPts val="800"/>
                        </a:spcAft>
                        <a:tabLst>
                          <a:tab pos="899795" algn="l"/>
                        </a:tabLst>
                        <a:defRPr sz="2000">
                          <a:effectLst/>
                        </a:defRPr>
                      </a:pPr>
                      <a:r>
                        <a:rPr dirty="0"/>
                        <a:t>– </a:t>
                      </a:r>
                      <a:r>
                        <a:rPr dirty="0" err="1"/>
                        <a:t>skatinti</a:t>
                      </a:r>
                      <a:r>
                        <a:rPr dirty="0"/>
                        <a:t> </a:t>
                      </a:r>
                      <a:r>
                        <a:rPr dirty="0" err="1"/>
                        <a:t>biologiškai</a:t>
                      </a:r>
                      <a:r>
                        <a:rPr dirty="0"/>
                        <a:t> </a:t>
                      </a:r>
                      <a:r>
                        <a:rPr dirty="0" err="1"/>
                        <a:t>skaidžių</a:t>
                      </a:r>
                      <a:r>
                        <a:rPr dirty="0"/>
                        <a:t> </a:t>
                      </a:r>
                      <a:r>
                        <a:rPr b="1" dirty="0" err="1"/>
                        <a:t>žvejybos</a:t>
                      </a:r>
                      <a:r>
                        <a:rPr lang="lt-LT" b="1" dirty="0"/>
                        <a:t> </a:t>
                      </a:r>
                      <a:r>
                        <a:rPr b="1" dirty="0" err="1"/>
                        <a:t>įrankių</a:t>
                      </a:r>
                      <a:r>
                        <a:rPr lang="lt-LT" b="1" dirty="0"/>
                        <a:t> </a:t>
                      </a:r>
                      <a:r>
                        <a:rPr dirty="0" err="1"/>
                        <a:t>mokslinius</a:t>
                      </a:r>
                      <a:r>
                        <a:rPr dirty="0"/>
                        <a:t> </a:t>
                      </a:r>
                      <a:r>
                        <a:rPr dirty="0" err="1"/>
                        <a:t>tyrimus</a:t>
                      </a:r>
                      <a:endParaRP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0488" marR="30488" marT="16091" marB="16091"/>
                </a:tc>
                <a:extLst>
                  <a:ext uri="{0D108BD9-81ED-4DB2-BD59-A6C34878D82A}">
                    <a16:rowId xmlns:a16="http://schemas.microsoft.com/office/drawing/2014/main" val="3881469922"/>
                  </a:ext>
                </a:extLst>
              </a:tr>
            </a:tbl>
          </a:graphicData>
        </a:graphic>
      </p:graphicFrame>
      <p:sp>
        <p:nvSpPr>
          <p:cNvPr id="7" name="Titel 2">
            <a:extLst>
              <a:ext uri="{FF2B5EF4-FFF2-40B4-BE49-F238E27FC236}">
                <a16:creationId xmlns:a16="http://schemas.microsoft.com/office/drawing/2014/main" id="{3D5914FB-2877-D991-3AE3-6DA0C3674791}"/>
              </a:ext>
            </a:extLst>
          </p:cNvPr>
          <p:cNvSpPr>
            <a:spLocks noGrp="1"/>
          </p:cNvSpPr>
          <p:nvPr>
            <p:ph type="title"/>
          </p:nvPr>
        </p:nvSpPr>
        <p:spPr>
          <a:xfrm>
            <a:off x="1028700" y="142845"/>
            <a:ext cx="10515600" cy="777875"/>
          </a:xfrm>
        </p:spPr>
        <p:txBody>
          <a:bodyPr/>
          <a:lstStyle/>
          <a:p>
            <a:r>
              <a:rPr dirty="0" err="1"/>
              <a:t>Pavyzdys</a:t>
            </a:r>
            <a:r>
              <a:rPr dirty="0"/>
              <a:t>: </a:t>
            </a:r>
            <a:r>
              <a:rPr dirty="0" err="1"/>
              <a:t>VeGAL</a:t>
            </a:r>
            <a:r>
              <a:rPr dirty="0"/>
              <a:t> </a:t>
            </a:r>
            <a:r>
              <a:rPr lang="lt-LT" dirty="0"/>
              <a:t>ŽRVV</a:t>
            </a:r>
            <a:r>
              <a:rPr dirty="0"/>
              <a:t>G, </a:t>
            </a:r>
            <a:r>
              <a:rPr dirty="0" err="1"/>
              <a:t>Italija</a:t>
            </a:r>
            <a:r>
              <a:rPr dirty="0"/>
              <a:t> </a:t>
            </a:r>
          </a:p>
        </p:txBody>
      </p:sp>
    </p:spTree>
    <p:extLst>
      <p:ext uri="{BB962C8B-B14F-4D97-AF65-F5344CB8AC3E}">
        <p14:creationId xmlns:p14="http://schemas.microsoft.com/office/powerpoint/2010/main" val="324117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D2AA780-2AE4-BB3B-B4C4-BF2BFDA3C1B5}"/>
              </a:ext>
            </a:extLst>
          </p:cNvPr>
          <p:cNvSpPr>
            <a:spLocks noGrp="1"/>
          </p:cNvSpPr>
          <p:nvPr>
            <p:ph idx="1"/>
          </p:nvPr>
        </p:nvSpPr>
        <p:spPr/>
        <p:txBody>
          <a:bodyPr/>
          <a:lstStyle/>
          <a:p>
            <a:r>
              <a:t>Nustatykite savo poreikius ir tikslus</a:t>
            </a:r>
          </a:p>
          <a:p>
            <a:r>
              <a:t>Nustatyti stiprybes, silpnybes, galimybes, grėsmes</a:t>
            </a:r>
          </a:p>
          <a:p>
            <a:r>
              <a:t>Apibrėžti strategiją, grindžiamą SSGG</a:t>
            </a:r>
          </a:p>
          <a:p>
            <a:r>
              <a:t>Apibrėžti veiksmų rūšis</a:t>
            </a:r>
          </a:p>
          <a:p>
            <a:r>
              <a:t>Pasirinkti rodiklius </a:t>
            </a:r>
          </a:p>
          <a:p>
            <a:r>
              <a:t>Nustatyti stebėsenos rodiklių vertes</a:t>
            </a:r>
          </a:p>
          <a:p>
            <a:endParaRPr/>
          </a:p>
        </p:txBody>
      </p:sp>
      <p:sp>
        <p:nvSpPr>
          <p:cNvPr id="3" name="Titel 2">
            <a:extLst>
              <a:ext uri="{FF2B5EF4-FFF2-40B4-BE49-F238E27FC236}">
                <a16:creationId xmlns:a16="http://schemas.microsoft.com/office/drawing/2014/main" id="{79D7AF46-4A3F-8187-F225-E2047F471F9B}"/>
              </a:ext>
            </a:extLst>
          </p:cNvPr>
          <p:cNvSpPr>
            <a:spLocks noGrp="1"/>
          </p:cNvSpPr>
          <p:nvPr>
            <p:ph type="title"/>
          </p:nvPr>
        </p:nvSpPr>
        <p:spPr/>
        <p:txBody>
          <a:bodyPr/>
          <a:lstStyle/>
          <a:p>
            <a:r>
              <a:rPr lang="lt-LT" dirty="0"/>
              <a:t>Vietos plėtros s</a:t>
            </a:r>
            <a:r>
              <a:rPr dirty="0" err="1"/>
              <a:t>trategijos</a:t>
            </a:r>
            <a:r>
              <a:rPr dirty="0"/>
              <a:t> </a:t>
            </a:r>
            <a:r>
              <a:rPr dirty="0" err="1"/>
              <a:t>kūrimas</a:t>
            </a:r>
            <a:endParaRPr dirty="0"/>
          </a:p>
        </p:txBody>
      </p:sp>
      <p:sp>
        <p:nvSpPr>
          <p:cNvPr id="4" name="Datumsplatzhalter 3">
            <a:extLst>
              <a:ext uri="{FF2B5EF4-FFF2-40B4-BE49-F238E27FC236}">
                <a16:creationId xmlns:a16="http://schemas.microsoft.com/office/drawing/2014/main" id="{D51BBCE3-7A70-02EE-8033-E461A715851C}"/>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44424848-F7F6-437E-0B5F-C293C1FAA7B6}"/>
              </a:ext>
            </a:extLst>
          </p:cNvPr>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3564698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dirty="0"/>
              <a:t>FAMENET </a:t>
            </a:r>
            <a:r>
              <a:rPr lang="en-US" dirty="0" err="1"/>
              <a:t>pristatym</a:t>
            </a:r>
            <a:r>
              <a:rPr dirty="0" err="1"/>
              <a:t>as</a:t>
            </a:r>
            <a:endParaRPr dirty="0"/>
          </a:p>
          <a:p>
            <a:r>
              <a:rPr dirty="0" err="1"/>
              <a:t>Mėlynoji</a:t>
            </a:r>
            <a:r>
              <a:rPr dirty="0"/>
              <a:t> </a:t>
            </a:r>
            <a:r>
              <a:rPr dirty="0" err="1"/>
              <a:t>ekonomika</a:t>
            </a:r>
            <a:r>
              <a:rPr dirty="0"/>
              <a:t> </a:t>
            </a:r>
          </a:p>
          <a:p>
            <a:r>
              <a:rPr dirty="0" err="1"/>
              <a:t>Strategijos</a:t>
            </a:r>
            <a:r>
              <a:rPr dirty="0"/>
              <a:t> </a:t>
            </a:r>
            <a:r>
              <a:rPr dirty="0" err="1"/>
              <a:t>kūrimas</a:t>
            </a:r>
            <a:endParaRPr dirty="0"/>
          </a:p>
          <a:p>
            <a:r>
              <a:rPr dirty="0" err="1"/>
              <a:t>Rodikliai</a:t>
            </a:r>
            <a:endParaRPr dirty="0"/>
          </a:p>
        </p:txBody>
      </p:sp>
      <p:sp>
        <p:nvSpPr>
          <p:cNvPr id="3" name="Title 2"/>
          <p:cNvSpPr>
            <a:spLocks noGrp="1"/>
          </p:cNvSpPr>
          <p:nvPr>
            <p:ph type="title"/>
          </p:nvPr>
        </p:nvSpPr>
        <p:spPr/>
        <p:txBody>
          <a:bodyPr/>
          <a:lstStyle/>
          <a:p>
            <a:r>
              <a:rPr dirty="0" err="1"/>
              <a:t>Darbotvarkė</a:t>
            </a:r>
            <a:endParaRPr dirty="0"/>
          </a:p>
        </p:txBody>
      </p:sp>
      <p:sp>
        <p:nvSpPr>
          <p:cNvPr id="4" name="Date Placeholder 3"/>
          <p:cNvSpPr>
            <a:spLocks noGrp="1"/>
          </p:cNvSpPr>
          <p:nvPr>
            <p:ph type="dt" sz="half" idx="2"/>
          </p:nvPr>
        </p:nvSpPr>
        <p:spPr/>
        <p:txBody>
          <a:bodyPr/>
          <a:lstStyle/>
          <a:p>
            <a:r>
              <a:t>05/10/2023</a:t>
            </a:r>
          </a:p>
        </p:txBody>
      </p:sp>
      <p:sp>
        <p:nvSpPr>
          <p:cNvPr id="5" name="Footer Placeholder 4"/>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1047868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58BBDE2-1A81-5B18-CA25-288449F4C8A2}"/>
              </a:ext>
            </a:extLst>
          </p:cNvPr>
          <p:cNvSpPr>
            <a:spLocks noGrp="1"/>
          </p:cNvSpPr>
          <p:nvPr>
            <p:ph type="title"/>
          </p:nvPr>
        </p:nvSpPr>
        <p:spPr/>
        <p:txBody>
          <a:bodyPr/>
          <a:lstStyle/>
          <a:p>
            <a:r>
              <a:t>SSGG analizė</a:t>
            </a:r>
          </a:p>
        </p:txBody>
      </p:sp>
      <p:sp>
        <p:nvSpPr>
          <p:cNvPr id="4" name="Datumsplatzhalter 3">
            <a:extLst>
              <a:ext uri="{FF2B5EF4-FFF2-40B4-BE49-F238E27FC236}">
                <a16:creationId xmlns:a16="http://schemas.microsoft.com/office/drawing/2014/main" id="{78837F37-D60C-33C3-B33C-DE44845F685D}"/>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E627ACAC-ED2C-465C-5936-773D2CA62995}"/>
              </a:ext>
            </a:extLst>
          </p:cNvPr>
          <p:cNvSpPr>
            <a:spLocks noGrp="1"/>
          </p:cNvSpPr>
          <p:nvPr>
            <p:ph type="ftr" sz="quarter" idx="3"/>
          </p:nvPr>
        </p:nvSpPr>
        <p:spPr/>
        <p:txBody>
          <a:bodyPr/>
          <a:lstStyle/>
          <a:p>
            <a:r>
              <a:t>Lietuvos SĮ</a:t>
            </a:r>
          </a:p>
        </p:txBody>
      </p:sp>
      <p:grpSp>
        <p:nvGrpSpPr>
          <p:cNvPr id="6" name="Gruppieren 5">
            <a:extLst>
              <a:ext uri="{FF2B5EF4-FFF2-40B4-BE49-F238E27FC236}">
                <a16:creationId xmlns:a16="http://schemas.microsoft.com/office/drawing/2014/main" id="{F1062A1D-4109-3B5F-2BAF-C958A7E3B1F9}"/>
              </a:ext>
            </a:extLst>
          </p:cNvPr>
          <p:cNvGrpSpPr/>
          <p:nvPr/>
        </p:nvGrpSpPr>
        <p:grpSpPr>
          <a:xfrm>
            <a:off x="1066844" y="1742616"/>
            <a:ext cx="6521859" cy="3688616"/>
            <a:chOff x="1228770" y="2311590"/>
            <a:chExt cx="4636674" cy="3372295"/>
          </a:xfrm>
        </p:grpSpPr>
        <p:sp>
          <p:nvSpPr>
            <p:cNvPr id="7" name="Rechteck 6">
              <a:extLst>
                <a:ext uri="{FF2B5EF4-FFF2-40B4-BE49-F238E27FC236}">
                  <a16:creationId xmlns:a16="http://schemas.microsoft.com/office/drawing/2014/main" id="{062F6FDE-189E-F985-2691-78638615D014}"/>
                </a:ext>
              </a:extLst>
            </p:cNvPr>
            <p:cNvSpPr/>
            <p:nvPr/>
          </p:nvSpPr>
          <p:spPr>
            <a:xfrm>
              <a:off x="2236882" y="2671630"/>
              <a:ext cx="1800200" cy="151216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b="1">
                  <a:latin typeface="Arial" panose="020B0604020202020204" pitchFamily="34" charset="0"/>
                  <a:cs typeface="Arial" panose="020B0604020202020204" pitchFamily="34" charset="0"/>
                </a:defRPr>
              </a:pPr>
              <a:r>
                <a:t>Stiprybės</a:t>
              </a:r>
            </a:p>
          </p:txBody>
        </p:sp>
        <p:sp>
          <p:nvSpPr>
            <p:cNvPr id="8" name="Rechteck 7">
              <a:extLst>
                <a:ext uri="{FF2B5EF4-FFF2-40B4-BE49-F238E27FC236}">
                  <a16:creationId xmlns:a16="http://schemas.microsoft.com/office/drawing/2014/main" id="{5A1989C6-344E-B480-1C9F-D46B50126AE5}"/>
                </a:ext>
              </a:extLst>
            </p:cNvPr>
            <p:cNvSpPr/>
            <p:nvPr/>
          </p:nvSpPr>
          <p:spPr>
            <a:xfrm>
              <a:off x="4037082" y="2679252"/>
              <a:ext cx="1828362" cy="1512168"/>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b="1">
                  <a:latin typeface="Arial" panose="020B0604020202020204" pitchFamily="34" charset="0"/>
                  <a:cs typeface="Arial" panose="020B0604020202020204" pitchFamily="34" charset="0"/>
                </a:defRPr>
              </a:pPr>
              <a:r>
                <a:t>Trūkumai</a:t>
              </a:r>
            </a:p>
          </p:txBody>
        </p:sp>
        <p:sp>
          <p:nvSpPr>
            <p:cNvPr id="9" name="Rechteck 8">
              <a:extLst>
                <a:ext uri="{FF2B5EF4-FFF2-40B4-BE49-F238E27FC236}">
                  <a16:creationId xmlns:a16="http://schemas.microsoft.com/office/drawing/2014/main" id="{C4500173-6427-CE5C-6360-3A4EAB067A72}"/>
                </a:ext>
              </a:extLst>
            </p:cNvPr>
            <p:cNvSpPr/>
            <p:nvPr/>
          </p:nvSpPr>
          <p:spPr>
            <a:xfrm>
              <a:off x="2236882" y="4149080"/>
              <a:ext cx="1800200" cy="1512168"/>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b="1">
                  <a:latin typeface="Arial" panose="020B0604020202020204" pitchFamily="34" charset="0"/>
                  <a:cs typeface="Arial" panose="020B0604020202020204" pitchFamily="34" charset="0"/>
                </a:defRPr>
              </a:pPr>
              <a:r>
                <a:t>Galimybės</a:t>
              </a:r>
            </a:p>
          </p:txBody>
        </p:sp>
        <p:sp>
          <p:nvSpPr>
            <p:cNvPr id="10" name="Rechteck 9">
              <a:extLst>
                <a:ext uri="{FF2B5EF4-FFF2-40B4-BE49-F238E27FC236}">
                  <a16:creationId xmlns:a16="http://schemas.microsoft.com/office/drawing/2014/main" id="{45866B9E-E4CD-39CA-4CBE-EB0210B8B204}"/>
                </a:ext>
              </a:extLst>
            </p:cNvPr>
            <p:cNvSpPr/>
            <p:nvPr/>
          </p:nvSpPr>
          <p:spPr>
            <a:xfrm>
              <a:off x="4037082" y="4149080"/>
              <a:ext cx="1828362" cy="151216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b="1">
                  <a:latin typeface="Arial" panose="020B0604020202020204" pitchFamily="34" charset="0"/>
                  <a:cs typeface="Arial" panose="020B0604020202020204" pitchFamily="34" charset="0"/>
                </a:defRPr>
              </a:pPr>
              <a:r>
                <a:t>Grėsmės</a:t>
              </a:r>
            </a:p>
          </p:txBody>
        </p:sp>
        <p:sp>
          <p:nvSpPr>
            <p:cNvPr id="11" name="Rechteck 10">
              <a:extLst>
                <a:ext uri="{FF2B5EF4-FFF2-40B4-BE49-F238E27FC236}">
                  <a16:creationId xmlns:a16="http://schemas.microsoft.com/office/drawing/2014/main" id="{F1513841-4F3D-C38E-D295-3ADC4DABC5EF}"/>
                </a:ext>
              </a:extLst>
            </p:cNvPr>
            <p:cNvSpPr/>
            <p:nvPr/>
          </p:nvSpPr>
          <p:spPr>
            <a:xfrm>
              <a:off x="2236882" y="2311590"/>
              <a:ext cx="1800200" cy="36766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b="1">
                  <a:latin typeface="Arial" panose="020B0604020202020204" pitchFamily="34" charset="0"/>
                  <a:cs typeface="Arial" panose="020B0604020202020204" pitchFamily="34" charset="0"/>
                </a:defRPr>
              </a:pPr>
              <a:r>
                <a:rPr lang="lt-LT" dirty="0"/>
                <a:t>Naudinga</a:t>
              </a:r>
              <a:endParaRPr dirty="0"/>
            </a:p>
          </p:txBody>
        </p:sp>
        <p:sp>
          <p:nvSpPr>
            <p:cNvPr id="12" name="Rechteck 11">
              <a:extLst>
                <a:ext uri="{FF2B5EF4-FFF2-40B4-BE49-F238E27FC236}">
                  <a16:creationId xmlns:a16="http://schemas.microsoft.com/office/drawing/2014/main" id="{A762E8F4-15A4-86D3-D255-B4E62FDECE41}"/>
                </a:ext>
              </a:extLst>
            </p:cNvPr>
            <p:cNvSpPr/>
            <p:nvPr/>
          </p:nvSpPr>
          <p:spPr>
            <a:xfrm>
              <a:off x="4037082" y="2317144"/>
              <a:ext cx="1828362" cy="36973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b="1">
                  <a:latin typeface="Arial" panose="020B0604020202020204" pitchFamily="34" charset="0"/>
                  <a:cs typeface="Arial" panose="020B0604020202020204" pitchFamily="34" charset="0"/>
                </a:defRPr>
              </a:pPr>
              <a:r>
                <a:rPr dirty="0" err="1"/>
                <a:t>Kenksminga</a:t>
              </a:r>
              <a:r>
                <a:rPr lang="lt-LT" dirty="0"/>
                <a:t> /žalinga</a:t>
              </a:r>
              <a:endParaRPr dirty="0"/>
            </a:p>
          </p:txBody>
        </p:sp>
        <p:sp>
          <p:nvSpPr>
            <p:cNvPr id="13" name="Rechteck 12">
              <a:extLst>
                <a:ext uri="{FF2B5EF4-FFF2-40B4-BE49-F238E27FC236}">
                  <a16:creationId xmlns:a16="http://schemas.microsoft.com/office/drawing/2014/main" id="{E75EA092-3A1A-F978-E581-64B07C90A558}"/>
                </a:ext>
              </a:extLst>
            </p:cNvPr>
            <p:cNvSpPr/>
            <p:nvPr/>
          </p:nvSpPr>
          <p:spPr>
            <a:xfrm>
              <a:off x="1228770" y="2676088"/>
              <a:ext cx="1008112" cy="1507709"/>
            </a:xfrm>
            <a:prstGeom prst="rect">
              <a:avLst/>
            </a:prstGeom>
            <a:solidFill>
              <a:srgbClr val="FFFF00"/>
            </a:solidFill>
          </p:spPr>
          <p:style>
            <a:lnRef idx="1">
              <a:schemeClr val="accent3"/>
            </a:lnRef>
            <a:fillRef idx="3">
              <a:schemeClr val="accent3"/>
            </a:fillRef>
            <a:effectRef idx="2">
              <a:schemeClr val="accent3"/>
            </a:effectRef>
            <a:fontRef idx="minor">
              <a:schemeClr val="lt1"/>
            </a:fontRef>
          </p:style>
          <p:txBody>
            <a:bodyPr vert="vert270" anchor="ctr"/>
            <a:lstStyle/>
            <a:p>
              <a:pPr algn="ctr">
                <a:defRPr b="1">
                  <a:solidFill>
                    <a:schemeClr val="tx1"/>
                  </a:solidFill>
                  <a:latin typeface="Arial" panose="020B0604020202020204" pitchFamily="34" charset="0"/>
                  <a:cs typeface="Arial" panose="020B0604020202020204" pitchFamily="34" charset="0"/>
                </a:defRPr>
              </a:pPr>
              <a:r>
                <a:t>Vidinė kilmė</a:t>
              </a:r>
            </a:p>
            <a:p>
              <a:pPr algn="ctr">
                <a:defRPr sz="1200" b="1">
                  <a:solidFill>
                    <a:schemeClr val="tx1"/>
                  </a:solidFill>
                  <a:latin typeface="Arial" panose="020B0604020202020204" pitchFamily="34" charset="0"/>
                  <a:cs typeface="Arial" panose="020B0604020202020204" pitchFamily="34" charset="0"/>
                </a:defRPr>
              </a:pPr>
              <a:r>
                <a:t>Sistemos požymiai</a:t>
              </a:r>
            </a:p>
          </p:txBody>
        </p:sp>
        <p:sp>
          <p:nvSpPr>
            <p:cNvPr id="14" name="Rechteck 13">
              <a:extLst>
                <a:ext uri="{FF2B5EF4-FFF2-40B4-BE49-F238E27FC236}">
                  <a16:creationId xmlns:a16="http://schemas.microsoft.com/office/drawing/2014/main" id="{51E343A2-DF32-B6D5-C174-5A4750704561}"/>
                </a:ext>
              </a:extLst>
            </p:cNvPr>
            <p:cNvSpPr/>
            <p:nvPr/>
          </p:nvSpPr>
          <p:spPr>
            <a:xfrm>
              <a:off x="1228770" y="4176176"/>
              <a:ext cx="1008112" cy="1507709"/>
            </a:xfrm>
            <a:prstGeom prst="rect">
              <a:avLst/>
            </a:prstGeom>
          </p:spPr>
          <p:style>
            <a:lnRef idx="0">
              <a:schemeClr val="accent1"/>
            </a:lnRef>
            <a:fillRef idx="3">
              <a:schemeClr val="accent1"/>
            </a:fillRef>
            <a:effectRef idx="3">
              <a:schemeClr val="accent1"/>
            </a:effectRef>
            <a:fontRef idx="minor">
              <a:schemeClr val="lt1"/>
            </a:fontRef>
          </p:style>
          <p:txBody>
            <a:bodyPr vert="vert270" anchor="ctr"/>
            <a:lstStyle/>
            <a:p>
              <a:pPr algn="ctr">
                <a:defRPr b="1">
                  <a:latin typeface="Arial" panose="020B0604020202020204" pitchFamily="34" charset="0"/>
                  <a:cs typeface="Arial" panose="020B0604020202020204" pitchFamily="34" charset="0"/>
                </a:defRPr>
              </a:pPr>
              <a:r>
                <a:rPr dirty="0" err="1"/>
                <a:t>Išorinė</a:t>
              </a:r>
              <a:r>
                <a:rPr dirty="0"/>
                <a:t> </a:t>
              </a:r>
              <a:r>
                <a:rPr dirty="0" err="1"/>
                <a:t>kilmė</a:t>
              </a:r>
              <a:endParaRPr dirty="0"/>
            </a:p>
            <a:p>
              <a:pPr algn="ctr">
                <a:defRPr sz="1200" b="1">
                  <a:latin typeface="Arial" panose="020B0604020202020204" pitchFamily="34" charset="0"/>
                  <a:cs typeface="Arial" panose="020B0604020202020204" pitchFamily="34" charset="0"/>
                </a:defRPr>
              </a:pPr>
              <a:r>
                <a:rPr dirty="0" err="1"/>
                <a:t>Požymiai</a:t>
              </a:r>
              <a:r>
                <a:rPr dirty="0"/>
                <a:t> </a:t>
              </a:r>
              <a:r>
                <a:rPr dirty="0" err="1"/>
                <a:t>aplinkai</a:t>
              </a:r>
              <a:endParaRPr dirty="0"/>
            </a:p>
          </p:txBody>
        </p:sp>
      </p:grpSp>
      <p:sp>
        <p:nvSpPr>
          <p:cNvPr id="15" name="Rectangle 8">
            <a:extLst>
              <a:ext uri="{FF2B5EF4-FFF2-40B4-BE49-F238E27FC236}">
                <a16:creationId xmlns:a16="http://schemas.microsoft.com/office/drawing/2014/main" id="{C3DC0A34-8842-2EF2-3FF2-8BE9EE0D51F7}"/>
              </a:ext>
            </a:extLst>
          </p:cNvPr>
          <p:cNvSpPr/>
          <p:nvPr/>
        </p:nvSpPr>
        <p:spPr>
          <a:xfrm>
            <a:off x="8127198" y="2832797"/>
            <a:ext cx="3726934" cy="2025170"/>
          </a:xfrm>
          <a:prstGeom prst="rect">
            <a:avLst/>
          </a:prstGeom>
        </p:spPr>
        <p:txBody>
          <a:bodyPr/>
          <a:lstStyle/>
          <a:p>
            <a:pPr>
              <a:spcBef>
                <a:spcPct val="20000"/>
              </a:spcBef>
              <a:spcAft>
                <a:spcPts val="600"/>
              </a:spcAft>
              <a:defRPr sz="2400" i="1">
                <a:solidFill>
                  <a:srgbClr val="0F5494"/>
                </a:solidFill>
                <a:latin typeface="Verdana (Body)"/>
                <a:cs typeface="Arial" charset="0"/>
              </a:defRPr>
            </a:pPr>
            <a:r>
              <a:rPr dirty="0" err="1"/>
              <a:t>Kokios</a:t>
            </a:r>
            <a:r>
              <a:rPr dirty="0"/>
              <a:t> </a:t>
            </a:r>
            <a:r>
              <a:rPr dirty="0" err="1"/>
              <a:t>perspektyvos</a:t>
            </a:r>
            <a:r>
              <a:rPr dirty="0"/>
              <a:t>?</a:t>
            </a:r>
          </a:p>
          <a:p>
            <a:pPr marL="342900" indent="-342900">
              <a:spcBef>
                <a:spcPct val="20000"/>
              </a:spcBef>
              <a:spcAft>
                <a:spcPts val="600"/>
              </a:spcAft>
              <a:buFont typeface="Arial" panose="020B0604020202020204" pitchFamily="34" charset="0"/>
              <a:buChar char="•"/>
              <a:defRPr sz="2400" i="1">
                <a:solidFill>
                  <a:srgbClr val="0F5494"/>
                </a:solidFill>
                <a:latin typeface="Verdana (Body)"/>
                <a:cs typeface="Arial" charset="0"/>
              </a:defRPr>
            </a:pPr>
            <a:r>
              <a:rPr dirty="0"/>
              <a:t>K</a:t>
            </a:r>
            <a:r>
              <a:rPr lang="lt-LT" dirty="0"/>
              <a:t>uri</a:t>
            </a:r>
            <a:r>
              <a:rPr dirty="0"/>
              <a:t>s </a:t>
            </a:r>
            <a:r>
              <a:rPr dirty="0" err="1"/>
              <a:t>sektorius</a:t>
            </a:r>
            <a:r>
              <a:rPr dirty="0"/>
              <a:t>?</a:t>
            </a:r>
          </a:p>
          <a:p>
            <a:pPr marL="342900" indent="-342900">
              <a:spcBef>
                <a:spcPct val="20000"/>
              </a:spcBef>
              <a:spcAft>
                <a:spcPts val="600"/>
              </a:spcAft>
              <a:buFont typeface="Arial" panose="020B0604020202020204" pitchFamily="34" charset="0"/>
              <a:buChar char="•"/>
              <a:defRPr sz="2400" i="1">
                <a:solidFill>
                  <a:srgbClr val="0F5494"/>
                </a:solidFill>
                <a:latin typeface="Verdana (Body)"/>
                <a:cs typeface="Arial" charset="0"/>
              </a:defRPr>
            </a:pPr>
            <a:r>
              <a:rPr dirty="0"/>
              <a:t>K</a:t>
            </a:r>
            <a:r>
              <a:rPr lang="lt-LT" dirty="0"/>
              <a:t>uri </a:t>
            </a:r>
            <a:r>
              <a:rPr dirty="0" err="1"/>
              <a:t>politika</a:t>
            </a:r>
            <a:r>
              <a:rPr dirty="0"/>
              <a:t>?</a:t>
            </a:r>
          </a:p>
        </p:txBody>
      </p:sp>
    </p:spTree>
    <p:extLst>
      <p:ext uri="{BB962C8B-B14F-4D97-AF65-F5344CB8AC3E}">
        <p14:creationId xmlns:p14="http://schemas.microsoft.com/office/powerpoint/2010/main" val="272949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FCBF412-2A43-D358-08F0-04F1E1311425}"/>
              </a:ext>
            </a:extLst>
          </p:cNvPr>
          <p:cNvSpPr>
            <a:spLocks noGrp="1"/>
          </p:cNvSpPr>
          <p:nvPr>
            <p:ph type="title"/>
          </p:nvPr>
        </p:nvSpPr>
        <p:spPr>
          <a:xfrm>
            <a:off x="679979" y="313196"/>
            <a:ext cx="10515600" cy="953629"/>
          </a:xfrm>
        </p:spPr>
        <p:txBody>
          <a:bodyPr/>
          <a:lstStyle/>
          <a:p>
            <a:r>
              <a:rPr dirty="0" err="1"/>
              <a:t>Kaip</a:t>
            </a:r>
            <a:r>
              <a:rPr dirty="0"/>
              <a:t> </a:t>
            </a:r>
            <a:r>
              <a:rPr dirty="0" err="1"/>
              <a:t>atsakyti</a:t>
            </a:r>
            <a:r>
              <a:rPr dirty="0"/>
              <a:t> į SSGG </a:t>
            </a:r>
            <a:r>
              <a:rPr dirty="0" err="1"/>
              <a:t>elementus</a:t>
            </a:r>
            <a:r>
              <a:rPr dirty="0"/>
              <a:t>?</a:t>
            </a:r>
          </a:p>
        </p:txBody>
      </p:sp>
      <p:sp>
        <p:nvSpPr>
          <p:cNvPr id="4" name="Datumsplatzhalter 3">
            <a:extLst>
              <a:ext uri="{FF2B5EF4-FFF2-40B4-BE49-F238E27FC236}">
                <a16:creationId xmlns:a16="http://schemas.microsoft.com/office/drawing/2014/main" id="{B2B96E52-CADD-70E0-406B-DC9C44BC2FE9}"/>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D7CDEEF6-67FC-3B3D-599D-AF19EF295409}"/>
              </a:ext>
            </a:extLst>
          </p:cNvPr>
          <p:cNvSpPr>
            <a:spLocks noGrp="1"/>
          </p:cNvSpPr>
          <p:nvPr>
            <p:ph type="ftr" sz="quarter" idx="3"/>
          </p:nvPr>
        </p:nvSpPr>
        <p:spPr/>
        <p:txBody>
          <a:bodyPr/>
          <a:lstStyle/>
          <a:p>
            <a:r>
              <a:t>Lietuvos SĮ</a:t>
            </a:r>
          </a:p>
        </p:txBody>
      </p:sp>
      <p:grpSp>
        <p:nvGrpSpPr>
          <p:cNvPr id="14" name="Gruppieren 13">
            <a:extLst>
              <a:ext uri="{FF2B5EF4-FFF2-40B4-BE49-F238E27FC236}">
                <a16:creationId xmlns:a16="http://schemas.microsoft.com/office/drawing/2014/main" id="{FC125F12-6772-85D7-4EE3-7863E7A42F0A}"/>
              </a:ext>
            </a:extLst>
          </p:cNvPr>
          <p:cNvGrpSpPr/>
          <p:nvPr/>
        </p:nvGrpSpPr>
        <p:grpSpPr>
          <a:xfrm>
            <a:off x="679979" y="1463517"/>
            <a:ext cx="10441577" cy="4668230"/>
            <a:chOff x="1731674" y="1834992"/>
            <a:chExt cx="8388424" cy="4668230"/>
          </a:xfrm>
        </p:grpSpPr>
        <p:sp>
          <p:nvSpPr>
            <p:cNvPr id="6" name="Rechteck 5">
              <a:extLst>
                <a:ext uri="{FF2B5EF4-FFF2-40B4-BE49-F238E27FC236}">
                  <a16:creationId xmlns:a16="http://schemas.microsoft.com/office/drawing/2014/main" id="{E8824052-B7C0-245B-053A-9E1C20C48AE8}"/>
                </a:ext>
              </a:extLst>
            </p:cNvPr>
            <p:cNvSpPr/>
            <p:nvPr/>
          </p:nvSpPr>
          <p:spPr>
            <a:xfrm>
              <a:off x="2739786" y="2195032"/>
              <a:ext cx="3384376" cy="183749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defRPr sz="1600">
                  <a:latin typeface="Arial" panose="020B0604020202020204" pitchFamily="34" charset="0"/>
                  <a:cs typeface="Arial" panose="020B0604020202020204" pitchFamily="34" charset="0"/>
                </a:defRPr>
              </a:pPr>
              <a:r>
                <a:rPr b="1" dirty="0" err="1"/>
                <a:t>Stiprybės</a:t>
              </a:r>
              <a:r>
                <a:rPr lang="lt-LT" b="1" dirty="0"/>
                <a:t> </a:t>
              </a:r>
            </a:p>
            <a:p>
              <a:pPr>
                <a:defRPr sz="1600">
                  <a:latin typeface="Arial" panose="020B0604020202020204" pitchFamily="34" charset="0"/>
                  <a:cs typeface="Arial" panose="020B0604020202020204" pitchFamily="34" charset="0"/>
                </a:defRPr>
              </a:pPr>
              <a:r>
                <a:rPr lang="lt-LT" sz="1600" dirty="0">
                  <a:latin typeface="Arial" panose="020B0604020202020204" pitchFamily="34" charset="0"/>
                  <a:cs typeface="Arial" panose="020B0604020202020204" pitchFamily="34" charset="0"/>
                </a:rPr>
                <a:t>Kas gerai veikia sektoriuje? Kokie yra sektoriaus pranašumai? Kokie yra mūsų ištekliai ir turtas šiame sektoriuje?</a:t>
              </a:r>
              <a:endParaRPr sz="1600" dirty="0">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A2BC385D-D343-019C-8211-728636FD5909}"/>
                </a:ext>
              </a:extLst>
            </p:cNvPr>
            <p:cNvSpPr/>
            <p:nvPr/>
          </p:nvSpPr>
          <p:spPr>
            <a:xfrm>
              <a:off x="6096000" y="2187698"/>
              <a:ext cx="4024098" cy="183749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defRPr sz="1600">
                  <a:latin typeface="Arial" panose="020B0604020202020204" pitchFamily="34" charset="0"/>
                  <a:cs typeface="Arial" panose="020B0604020202020204" pitchFamily="34" charset="0"/>
                </a:defRPr>
              </a:pPr>
              <a:r>
                <a:rPr b="1" dirty="0" err="1"/>
                <a:t>Trūkumai</a:t>
              </a:r>
              <a:r>
                <a:rPr lang="lt-LT" b="1" dirty="0"/>
                <a:t> </a:t>
              </a:r>
            </a:p>
            <a:p>
              <a:pPr>
                <a:defRPr sz="1600">
                  <a:latin typeface="Arial" panose="020B0604020202020204" pitchFamily="34" charset="0"/>
                  <a:cs typeface="Arial" panose="020B0604020202020204" pitchFamily="34" charset="0"/>
                </a:defRPr>
              </a:pPr>
              <a:r>
                <a:rPr lang="lt-LT" dirty="0"/>
                <a:t>Ką galėčiau padaryti geriau? Ko trūksta, bet ko reikia? Kur mums gresia pavojus?</a:t>
              </a:r>
            </a:p>
            <a:p>
              <a:pPr>
                <a:defRPr sz="1600">
                  <a:latin typeface="Arial" panose="020B0604020202020204" pitchFamily="34" charset="0"/>
                  <a:cs typeface="Arial" panose="020B0604020202020204" pitchFamily="34" charset="0"/>
                </a:defRPr>
              </a:pPr>
              <a:r>
                <a:rPr lang="lt-LT" b="1" dirty="0"/>
                <a:t>    </a:t>
              </a:r>
              <a:endParaRPr dirty="0">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7B680CEF-46C5-C9ED-53B6-32014A0F039C}"/>
                </a:ext>
              </a:extLst>
            </p:cNvPr>
            <p:cNvSpPr/>
            <p:nvPr/>
          </p:nvSpPr>
          <p:spPr>
            <a:xfrm>
              <a:off x="2739786" y="4067240"/>
              <a:ext cx="3384376" cy="2425635"/>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defRPr sz="1600" b="1">
                  <a:latin typeface="Arial" panose="020B0604020202020204" pitchFamily="34" charset="0"/>
                  <a:cs typeface="Arial" panose="020B0604020202020204" pitchFamily="34" charset="0"/>
                </a:defRPr>
              </a:pPr>
              <a:r>
                <a:rPr dirty="0" err="1"/>
                <a:t>Galimybės</a:t>
              </a:r>
              <a:endParaRPr dirty="0"/>
            </a:p>
            <a:p>
              <a:pPr>
                <a:defRPr sz="1600">
                  <a:latin typeface="Arial" panose="020B0604020202020204" pitchFamily="34" charset="0"/>
                  <a:cs typeface="Arial" panose="020B0604020202020204" pitchFamily="34" charset="0"/>
                </a:defRPr>
              </a:pPr>
              <a:br>
                <a:rPr lang="en-GB" sz="1600" dirty="0">
                  <a:latin typeface="Arial" panose="020B0604020202020204" pitchFamily="34" charset="0"/>
                  <a:cs typeface="Arial" panose="020B0604020202020204" pitchFamily="34" charset="0"/>
                </a:rPr>
              </a:br>
              <a:r>
                <a:rPr lang="lt-LT" dirty="0"/>
                <a:t>Kokios yra išorinės ateities tendencijos, kurios šiame sektoriuje dar nėra sprendžiamos? Ar yra kokių nors naujų išorės aspektų, kuriuos šis sektorius galėtų ištirti</a:t>
              </a:r>
              <a:r>
                <a:rPr dirty="0"/>
                <a:t>?</a:t>
              </a:r>
              <a:endParaRPr sz="1600" b="1" dirty="0">
                <a:latin typeface="Arial" panose="020B0604020202020204" pitchFamily="34" charset="0"/>
                <a:cs typeface="Arial" panose="020B0604020202020204" pitchFamily="34" charset="0"/>
              </a:endParaRPr>
            </a:p>
            <a:p>
              <a:endParaRPr sz="1600" b="1" dirty="0">
                <a:latin typeface="Arial" panose="020B0604020202020204" pitchFamily="34" charset="0"/>
                <a:cs typeface="Arial" panose="020B0604020202020204" pitchFamily="34" charset="0"/>
              </a:endParaRPr>
            </a:p>
            <a:p>
              <a:endParaRPr sz="1600" b="1"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11FA38DA-5F06-1A89-6DE7-A8CD5AAF0AF6}"/>
                </a:ext>
              </a:extLst>
            </p:cNvPr>
            <p:cNvSpPr/>
            <p:nvPr/>
          </p:nvSpPr>
          <p:spPr>
            <a:xfrm>
              <a:off x="6096000" y="4077587"/>
              <a:ext cx="4024098" cy="242563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defRPr>
                  <a:latin typeface="Arial" panose="020B0604020202020204" pitchFamily="34" charset="0"/>
                  <a:cs typeface="Arial" panose="020B0604020202020204" pitchFamily="34" charset="0"/>
                </a:defRPr>
              </a:pPr>
              <a:r>
                <a:rPr sz="1600" b="1" dirty="0" err="1"/>
                <a:t>Grėsmės</a:t>
              </a:r>
              <a:endParaRPr lang="lt-LT" sz="1600" b="1" dirty="0"/>
            </a:p>
            <a:p>
              <a:pPr>
                <a:defRPr>
                  <a:latin typeface="Arial" panose="020B0604020202020204" pitchFamily="34" charset="0"/>
                  <a:cs typeface="Arial" panose="020B0604020202020204" pitchFamily="34" charset="0"/>
                </a:defRPr>
              </a:pPr>
              <a:r>
                <a:rPr lang="lt-LT" sz="1600" dirty="0">
                  <a:latin typeface="Arial" panose="020B0604020202020204" pitchFamily="34" charset="0"/>
                  <a:cs typeface="Arial" panose="020B0604020202020204" pitchFamily="34" charset="0"/>
                </a:rPr>
                <a:t>Ar artėja dideli išoriniai pokyčiai, keliantys grėsmę sektoriui? Kokie išoriniai poveikiai didina pažeidžiamumą? Ar yra pokyčių, turinčių įtakos sektoriui? Ar tikėtina, kad dėl kokių nors sektoriaus trūkumų jis tampa pažeidžiamas? Kur nepasiruošta? Ar yra kitų regionų, kuriuose tai daroma kitaip?</a:t>
              </a:r>
              <a:endParaRPr sz="1600" dirty="0">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D1D3467E-0E72-A46E-36FE-9CCEE44DC21C}"/>
                </a:ext>
              </a:extLst>
            </p:cNvPr>
            <p:cNvSpPr/>
            <p:nvPr/>
          </p:nvSpPr>
          <p:spPr>
            <a:xfrm>
              <a:off x="2739786" y="1834992"/>
              <a:ext cx="3384376" cy="36766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b="1">
                  <a:latin typeface="Arial" panose="020B0604020202020204" pitchFamily="34" charset="0"/>
                  <a:cs typeface="Arial" panose="020B0604020202020204" pitchFamily="34" charset="0"/>
                </a:defRPr>
              </a:pPr>
              <a:r>
                <a:t>Nežalingi</a:t>
              </a:r>
            </a:p>
          </p:txBody>
        </p:sp>
        <p:sp>
          <p:nvSpPr>
            <p:cNvPr id="11" name="Rechteck 10">
              <a:extLst>
                <a:ext uri="{FF2B5EF4-FFF2-40B4-BE49-F238E27FC236}">
                  <a16:creationId xmlns:a16="http://schemas.microsoft.com/office/drawing/2014/main" id="{9C670687-77DB-5C52-7814-C574B6DDED35}"/>
                </a:ext>
              </a:extLst>
            </p:cNvPr>
            <p:cNvSpPr/>
            <p:nvPr/>
          </p:nvSpPr>
          <p:spPr>
            <a:xfrm>
              <a:off x="6096000" y="1840546"/>
              <a:ext cx="4024098" cy="36973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b="1">
                  <a:latin typeface="Arial" panose="020B0604020202020204" pitchFamily="34" charset="0"/>
                  <a:cs typeface="Arial" panose="020B0604020202020204" pitchFamily="34" charset="0"/>
                </a:defRPr>
              </a:pPr>
              <a:r>
                <a:rPr dirty="0" err="1"/>
                <a:t>Kenksming</a:t>
              </a:r>
              <a:r>
                <a:rPr lang="lt-LT" dirty="0"/>
                <a:t>i / žalingi</a:t>
              </a:r>
              <a:endParaRPr dirty="0"/>
            </a:p>
          </p:txBody>
        </p:sp>
        <p:sp>
          <p:nvSpPr>
            <p:cNvPr id="12" name="Rechteck 11">
              <a:extLst>
                <a:ext uri="{FF2B5EF4-FFF2-40B4-BE49-F238E27FC236}">
                  <a16:creationId xmlns:a16="http://schemas.microsoft.com/office/drawing/2014/main" id="{71B32EDD-2DAD-102C-DE95-609F9D3D094F}"/>
                </a:ext>
              </a:extLst>
            </p:cNvPr>
            <p:cNvSpPr/>
            <p:nvPr/>
          </p:nvSpPr>
          <p:spPr>
            <a:xfrm>
              <a:off x="1731674" y="2199490"/>
              <a:ext cx="1008112" cy="1832072"/>
            </a:xfrm>
            <a:prstGeom prst="rect">
              <a:avLst/>
            </a:prstGeom>
            <a:solidFill>
              <a:srgbClr val="FFFF00"/>
            </a:solidFill>
          </p:spPr>
          <p:style>
            <a:lnRef idx="1">
              <a:schemeClr val="accent3"/>
            </a:lnRef>
            <a:fillRef idx="3">
              <a:schemeClr val="accent3"/>
            </a:fillRef>
            <a:effectRef idx="2">
              <a:schemeClr val="accent3"/>
            </a:effectRef>
            <a:fontRef idx="minor">
              <a:schemeClr val="lt1"/>
            </a:fontRef>
          </p:style>
          <p:txBody>
            <a:bodyPr vert="vert270" anchor="ctr"/>
            <a:lstStyle/>
            <a:p>
              <a:pPr algn="ctr">
                <a:defRPr b="1">
                  <a:solidFill>
                    <a:schemeClr val="tx1"/>
                  </a:solidFill>
                  <a:latin typeface="Arial" panose="020B0604020202020204" pitchFamily="34" charset="0"/>
                  <a:cs typeface="Arial" panose="020B0604020202020204" pitchFamily="34" charset="0"/>
                </a:defRPr>
              </a:pPr>
              <a:r>
                <a:t>Vidinė kilmė</a:t>
              </a:r>
            </a:p>
            <a:p>
              <a:pPr algn="ctr">
                <a:defRPr sz="1200" b="1">
                  <a:solidFill>
                    <a:schemeClr val="tx1"/>
                  </a:solidFill>
                  <a:latin typeface="Arial" panose="020B0604020202020204" pitchFamily="34" charset="0"/>
                  <a:cs typeface="Arial" panose="020B0604020202020204" pitchFamily="34" charset="0"/>
                </a:defRPr>
              </a:pPr>
              <a:r>
                <a:t>Sistemoje</a:t>
              </a:r>
            </a:p>
          </p:txBody>
        </p:sp>
        <p:sp>
          <p:nvSpPr>
            <p:cNvPr id="13" name="Rechteck 12">
              <a:extLst>
                <a:ext uri="{FF2B5EF4-FFF2-40B4-BE49-F238E27FC236}">
                  <a16:creationId xmlns:a16="http://schemas.microsoft.com/office/drawing/2014/main" id="{A599585B-F0B7-098C-DEC7-CC37A3C2B3F3}"/>
                </a:ext>
              </a:extLst>
            </p:cNvPr>
            <p:cNvSpPr/>
            <p:nvPr/>
          </p:nvSpPr>
          <p:spPr>
            <a:xfrm>
              <a:off x="1731674" y="4039856"/>
              <a:ext cx="1008112" cy="2418482"/>
            </a:xfrm>
            <a:prstGeom prst="rect">
              <a:avLst/>
            </a:prstGeom>
          </p:spPr>
          <p:style>
            <a:lnRef idx="0">
              <a:schemeClr val="accent1"/>
            </a:lnRef>
            <a:fillRef idx="3">
              <a:schemeClr val="accent1"/>
            </a:fillRef>
            <a:effectRef idx="3">
              <a:schemeClr val="accent1"/>
            </a:effectRef>
            <a:fontRef idx="minor">
              <a:schemeClr val="lt1"/>
            </a:fontRef>
          </p:style>
          <p:txBody>
            <a:bodyPr vert="vert270" anchor="ctr"/>
            <a:lstStyle/>
            <a:p>
              <a:pPr algn="ctr">
                <a:defRPr b="1">
                  <a:latin typeface="Arial" panose="020B0604020202020204" pitchFamily="34" charset="0"/>
                  <a:cs typeface="Arial" panose="020B0604020202020204" pitchFamily="34" charset="0"/>
                </a:defRPr>
              </a:pPr>
              <a:r>
                <a:t>Išorinė kilmė</a:t>
              </a:r>
            </a:p>
            <a:p>
              <a:pPr algn="ctr">
                <a:defRPr sz="1200" b="1">
                  <a:latin typeface="Arial" panose="020B0604020202020204" pitchFamily="34" charset="0"/>
                  <a:cs typeface="Arial" panose="020B0604020202020204" pitchFamily="34" charset="0"/>
                </a:defRPr>
              </a:pPr>
              <a:r>
                <a:t>Nėra sistemoje</a:t>
              </a:r>
            </a:p>
          </p:txBody>
        </p:sp>
      </p:grpSp>
    </p:spTree>
    <p:extLst>
      <p:ext uri="{BB962C8B-B14F-4D97-AF65-F5344CB8AC3E}">
        <p14:creationId xmlns:p14="http://schemas.microsoft.com/office/powerpoint/2010/main" val="1015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FCBF412-2A43-D358-08F0-04F1E1311425}"/>
              </a:ext>
            </a:extLst>
          </p:cNvPr>
          <p:cNvSpPr>
            <a:spLocks noGrp="1"/>
          </p:cNvSpPr>
          <p:nvPr>
            <p:ph type="title"/>
          </p:nvPr>
        </p:nvSpPr>
        <p:spPr>
          <a:xfrm>
            <a:off x="699029" y="19785"/>
            <a:ext cx="10515600" cy="1325563"/>
          </a:xfrm>
        </p:spPr>
        <p:txBody>
          <a:bodyPr/>
          <a:lstStyle/>
          <a:p>
            <a:r>
              <a:rPr dirty="0"/>
              <a:t>SSGG </a:t>
            </a:r>
            <a:r>
              <a:rPr dirty="0" err="1"/>
              <a:t>pavyzdys</a:t>
            </a:r>
            <a:endParaRPr dirty="0"/>
          </a:p>
        </p:txBody>
      </p:sp>
      <p:sp>
        <p:nvSpPr>
          <p:cNvPr id="4" name="Datumsplatzhalter 3">
            <a:extLst>
              <a:ext uri="{FF2B5EF4-FFF2-40B4-BE49-F238E27FC236}">
                <a16:creationId xmlns:a16="http://schemas.microsoft.com/office/drawing/2014/main" id="{B2B96E52-CADD-70E0-406B-DC9C44BC2FE9}"/>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D7CDEEF6-67FC-3B3D-599D-AF19EF295409}"/>
              </a:ext>
            </a:extLst>
          </p:cNvPr>
          <p:cNvSpPr>
            <a:spLocks noGrp="1"/>
          </p:cNvSpPr>
          <p:nvPr>
            <p:ph type="ftr" sz="quarter" idx="3"/>
          </p:nvPr>
        </p:nvSpPr>
        <p:spPr/>
        <p:txBody>
          <a:bodyPr/>
          <a:lstStyle/>
          <a:p>
            <a:r>
              <a:t>Lietuvos SĮ</a:t>
            </a:r>
          </a:p>
        </p:txBody>
      </p:sp>
      <p:grpSp>
        <p:nvGrpSpPr>
          <p:cNvPr id="14" name="Gruppieren 13">
            <a:extLst>
              <a:ext uri="{FF2B5EF4-FFF2-40B4-BE49-F238E27FC236}">
                <a16:creationId xmlns:a16="http://schemas.microsoft.com/office/drawing/2014/main" id="{FC125F12-6772-85D7-4EE3-7863E7A42F0A}"/>
              </a:ext>
            </a:extLst>
          </p:cNvPr>
          <p:cNvGrpSpPr/>
          <p:nvPr/>
        </p:nvGrpSpPr>
        <p:grpSpPr>
          <a:xfrm>
            <a:off x="699029" y="1396842"/>
            <a:ext cx="10441577" cy="4657883"/>
            <a:chOff x="1731674" y="1834992"/>
            <a:chExt cx="8388424" cy="4657883"/>
          </a:xfrm>
        </p:grpSpPr>
        <p:sp>
          <p:nvSpPr>
            <p:cNvPr id="6" name="Rechteck 5">
              <a:extLst>
                <a:ext uri="{FF2B5EF4-FFF2-40B4-BE49-F238E27FC236}">
                  <a16:creationId xmlns:a16="http://schemas.microsoft.com/office/drawing/2014/main" id="{E8824052-B7C0-245B-053A-9E1C20C48AE8}"/>
                </a:ext>
              </a:extLst>
            </p:cNvPr>
            <p:cNvSpPr/>
            <p:nvPr/>
          </p:nvSpPr>
          <p:spPr>
            <a:xfrm>
              <a:off x="2739786" y="2195032"/>
              <a:ext cx="3384376" cy="183749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defRPr sz="1600" b="1">
                  <a:latin typeface="Arial" panose="020B0604020202020204" pitchFamily="34" charset="0"/>
                  <a:cs typeface="Arial" panose="020B0604020202020204" pitchFamily="34" charset="0"/>
                </a:defRPr>
              </a:pPr>
              <a:r>
                <a:rPr dirty="0" err="1"/>
                <a:t>Stiprybės</a:t>
              </a:r>
              <a:endParaRPr dirty="0"/>
            </a:p>
            <a:p>
              <a:endParaRPr sz="1600" b="1"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lt-LT" dirty="0"/>
                <a:t>Tvirtas vietovės identitetas</a:t>
              </a:r>
            </a:p>
            <a:p>
              <a:pPr>
                <a:defRPr sz="1600">
                  <a:latin typeface="Arial" panose="020B0604020202020204" pitchFamily="34" charset="0"/>
                  <a:cs typeface="Arial" panose="020B0604020202020204" pitchFamily="34" charset="0"/>
                </a:defRPr>
              </a:pPr>
              <a:r>
                <a:rPr lang="lt-LT" dirty="0"/>
                <a:t>Švieži produktai</a:t>
              </a:r>
            </a:p>
            <a:p>
              <a:pPr>
                <a:defRPr sz="1600">
                  <a:latin typeface="Arial" panose="020B0604020202020204" pitchFamily="34" charset="0"/>
                  <a:cs typeface="Arial" panose="020B0604020202020204" pitchFamily="34" charset="0"/>
                </a:defRPr>
              </a:pPr>
              <a:r>
                <a:rPr lang="lt-LT" dirty="0"/>
                <a:t>Tiesioginis kontaktas su klientais</a:t>
              </a:r>
            </a:p>
            <a:p>
              <a:pPr>
                <a:defRPr sz="1600">
                  <a:latin typeface="Arial" panose="020B0604020202020204" pitchFamily="34" charset="0"/>
                  <a:cs typeface="Arial" panose="020B0604020202020204" pitchFamily="34" charset="0"/>
                </a:defRPr>
              </a:pPr>
              <a:r>
                <a:rPr lang="lt-LT" dirty="0"/>
                <a:t>Regioninė gamyba</a:t>
              </a:r>
            </a:p>
            <a:p>
              <a:pPr>
                <a:defRPr sz="1600">
                  <a:latin typeface="Arial" panose="020B0604020202020204" pitchFamily="34" charset="0"/>
                  <a:cs typeface="Arial" panose="020B0604020202020204" pitchFamily="34" charset="0"/>
                </a:defRPr>
              </a:pPr>
              <a:r>
                <a:rPr lang="lt-LT" dirty="0"/>
                <a:t>Tradicijos</a:t>
              </a:r>
              <a:endParaRPr sz="1400" dirty="0">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A2BC385D-D343-019C-8211-728636FD5909}"/>
                </a:ext>
              </a:extLst>
            </p:cNvPr>
            <p:cNvSpPr/>
            <p:nvPr/>
          </p:nvSpPr>
          <p:spPr>
            <a:xfrm>
              <a:off x="6096000" y="2202654"/>
              <a:ext cx="4024098" cy="183749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defRPr sz="1600" b="1">
                  <a:latin typeface="Arial" panose="020B0604020202020204" pitchFamily="34" charset="0"/>
                  <a:cs typeface="Arial" panose="020B0604020202020204" pitchFamily="34" charset="0"/>
                </a:defRPr>
              </a:pPr>
              <a:r>
                <a:rPr dirty="0" err="1"/>
                <a:t>Trūkumai</a:t>
              </a:r>
              <a:endParaRPr dirty="0"/>
            </a:p>
            <a:p>
              <a:endParaRPr sz="1600" b="1"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lt-LT" dirty="0"/>
                <a:t>Prekės ženklo trūkumas</a:t>
              </a:r>
            </a:p>
            <a:p>
              <a:pPr>
                <a:defRPr sz="1600">
                  <a:latin typeface="Arial" panose="020B0604020202020204" pitchFamily="34" charset="0"/>
                  <a:cs typeface="Arial" panose="020B0604020202020204" pitchFamily="34" charset="0"/>
                </a:defRPr>
              </a:pPr>
              <a:r>
                <a:rPr lang="lt-LT" dirty="0"/>
                <a:t>Vartotojų informacijos trūkumas</a:t>
              </a:r>
            </a:p>
            <a:p>
              <a:pPr>
                <a:defRPr sz="1600">
                  <a:latin typeface="Arial" panose="020B0604020202020204" pitchFamily="34" charset="0"/>
                  <a:cs typeface="Arial" panose="020B0604020202020204" pitchFamily="34" charset="0"/>
                </a:defRPr>
              </a:pPr>
              <a:r>
                <a:rPr lang="lt-LT" dirty="0"/>
                <a:t>Tinkamų indų trūkumas</a:t>
              </a:r>
            </a:p>
            <a:p>
              <a:pPr>
                <a:defRPr sz="1600">
                  <a:latin typeface="Arial" panose="020B0604020202020204" pitchFamily="34" charset="0"/>
                  <a:cs typeface="Arial" panose="020B0604020202020204" pitchFamily="34" charset="0"/>
                </a:defRPr>
              </a:pPr>
              <a:r>
                <a:rPr lang="lt-LT" dirty="0"/>
                <a:t>Pelningos rinkodaros trūkumas</a:t>
              </a:r>
              <a:endParaRPr dirty="0">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7B680CEF-46C5-C9ED-53B6-32014A0F039C}"/>
                </a:ext>
              </a:extLst>
            </p:cNvPr>
            <p:cNvSpPr/>
            <p:nvPr/>
          </p:nvSpPr>
          <p:spPr>
            <a:xfrm>
              <a:off x="2739786" y="4067240"/>
              <a:ext cx="3384376" cy="2425635"/>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defRPr sz="1600" b="1">
                  <a:latin typeface="Arial" panose="020B0604020202020204" pitchFamily="34" charset="0"/>
                  <a:cs typeface="Arial" panose="020B0604020202020204" pitchFamily="34" charset="0"/>
                </a:defRPr>
              </a:pPr>
              <a:r>
                <a:rPr dirty="0" err="1"/>
                <a:t>Galimybės</a:t>
              </a:r>
              <a:endParaRPr dirty="0"/>
            </a:p>
            <a:p>
              <a:endParaRPr sz="1600" b="1"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dirty="0" err="1"/>
                <a:t>Geresnis</a:t>
              </a:r>
              <a:r>
                <a:rPr dirty="0"/>
                <a:t> </a:t>
              </a:r>
              <a:r>
                <a:rPr dirty="0" err="1"/>
                <a:t>žvejybos</a:t>
              </a:r>
              <a:r>
                <a:rPr dirty="0"/>
                <a:t> </a:t>
              </a:r>
              <a:r>
                <a:rPr dirty="0" err="1"/>
                <a:t>sektoriaus</a:t>
              </a:r>
              <a:r>
                <a:rPr dirty="0"/>
                <a:t> </a:t>
              </a:r>
              <a:r>
                <a:rPr dirty="0" err="1"/>
                <a:t>įvaizdis</a:t>
              </a:r>
              <a:r>
                <a:rPr dirty="0"/>
                <a:t>, </a:t>
              </a:r>
              <a:r>
                <a:rPr dirty="0" err="1"/>
                <a:t>palyginti</a:t>
              </a:r>
              <a:r>
                <a:rPr dirty="0"/>
                <a:t> </a:t>
              </a:r>
              <a:r>
                <a:rPr dirty="0" err="1"/>
                <a:t>su</a:t>
              </a:r>
              <a:r>
                <a:rPr dirty="0"/>
                <a:t> </a:t>
              </a:r>
              <a:r>
                <a:rPr dirty="0" err="1"/>
                <a:t>ankstesniais</a:t>
              </a:r>
              <a:r>
                <a:rPr dirty="0"/>
                <a:t> </a:t>
              </a:r>
              <a:r>
                <a:rPr dirty="0" err="1"/>
                <a:t>laikais</a:t>
              </a:r>
              <a:endParaRPr dirty="0"/>
            </a:p>
            <a:p>
              <a:pPr>
                <a:defRPr sz="1600">
                  <a:latin typeface="Arial" panose="020B0604020202020204" pitchFamily="34" charset="0"/>
                  <a:cs typeface="Arial" panose="020B0604020202020204" pitchFamily="34" charset="0"/>
                </a:defRPr>
              </a:pPr>
              <a:r>
                <a:rPr dirty="0" err="1"/>
                <a:t>Didinti</a:t>
              </a:r>
              <a:r>
                <a:rPr dirty="0"/>
                <a:t> </a:t>
              </a:r>
              <a:r>
                <a:rPr dirty="0" err="1"/>
                <a:t>klientų</a:t>
              </a:r>
              <a:r>
                <a:rPr dirty="0"/>
                <a:t> </a:t>
              </a:r>
              <a:r>
                <a:rPr dirty="0" err="1"/>
                <a:t>informuotumą</a:t>
              </a:r>
              <a:endParaRPr dirty="0"/>
            </a:p>
            <a:p>
              <a:pPr>
                <a:defRPr sz="1600">
                  <a:latin typeface="Arial" panose="020B0604020202020204" pitchFamily="34" charset="0"/>
                  <a:cs typeface="Arial" panose="020B0604020202020204" pitchFamily="34" charset="0"/>
                </a:defRPr>
              </a:pPr>
              <a:r>
                <a:rPr dirty="0" err="1"/>
                <a:t>Glaudesnis</a:t>
              </a:r>
              <a:r>
                <a:rPr dirty="0"/>
                <a:t> </a:t>
              </a:r>
              <a:r>
                <a:rPr dirty="0" err="1"/>
                <a:t>ryšys</a:t>
              </a:r>
              <a:r>
                <a:rPr dirty="0"/>
                <a:t> </a:t>
              </a:r>
              <a:r>
                <a:rPr dirty="0" err="1"/>
                <a:t>su</a:t>
              </a:r>
              <a:r>
                <a:rPr dirty="0"/>
                <a:t> </a:t>
              </a:r>
              <a:r>
                <a:rPr dirty="0" err="1"/>
                <a:t>turizmo</a:t>
              </a:r>
              <a:r>
                <a:rPr dirty="0"/>
                <a:t> </a:t>
              </a:r>
              <a:r>
                <a:rPr dirty="0" err="1"/>
                <a:t>sektoriumi</a:t>
              </a:r>
              <a:endParaRPr dirty="0"/>
            </a:p>
          </p:txBody>
        </p:sp>
        <p:sp>
          <p:nvSpPr>
            <p:cNvPr id="9" name="Rechteck 8">
              <a:extLst>
                <a:ext uri="{FF2B5EF4-FFF2-40B4-BE49-F238E27FC236}">
                  <a16:creationId xmlns:a16="http://schemas.microsoft.com/office/drawing/2014/main" id="{11FA38DA-5F06-1A89-6DE7-A8CD5AAF0AF6}"/>
                </a:ext>
              </a:extLst>
            </p:cNvPr>
            <p:cNvSpPr/>
            <p:nvPr/>
          </p:nvSpPr>
          <p:spPr>
            <a:xfrm>
              <a:off x="6096000" y="4067240"/>
              <a:ext cx="4024098" cy="242563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defRPr sz="1600" b="1">
                  <a:latin typeface="Arial" panose="020B0604020202020204" pitchFamily="34" charset="0"/>
                  <a:cs typeface="Arial" panose="020B0604020202020204" pitchFamily="34" charset="0"/>
                </a:defRPr>
              </a:pPr>
              <a:r>
                <a:rPr dirty="0" err="1"/>
                <a:t>Grėsmės</a:t>
              </a:r>
              <a:endParaRPr dirty="0"/>
            </a:p>
            <a:p>
              <a:endParaRPr sz="1600" b="1"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dirty="0" err="1"/>
                <a:t>Didelė</a:t>
              </a:r>
              <a:r>
                <a:rPr dirty="0"/>
                <a:t> </a:t>
              </a:r>
              <a:r>
                <a:rPr dirty="0" err="1"/>
                <a:t>konkurencija</a:t>
              </a:r>
              <a:endParaRPr dirty="0"/>
            </a:p>
            <a:p>
              <a:pPr>
                <a:defRPr sz="1600">
                  <a:latin typeface="Arial" panose="020B0604020202020204" pitchFamily="34" charset="0"/>
                  <a:cs typeface="Arial" panose="020B0604020202020204" pitchFamily="34" charset="0"/>
                </a:defRPr>
              </a:pPr>
              <a:r>
                <a:rPr dirty="0" err="1"/>
                <a:t>Pigūs</a:t>
              </a:r>
              <a:r>
                <a:rPr dirty="0"/>
                <a:t> </a:t>
              </a:r>
              <a:r>
                <a:rPr dirty="0" err="1"/>
                <a:t>importuojami</a:t>
              </a:r>
              <a:r>
                <a:rPr dirty="0"/>
                <a:t> </a:t>
              </a:r>
              <a:r>
                <a:rPr dirty="0" err="1"/>
                <a:t>produktai</a:t>
              </a:r>
              <a:endParaRPr dirty="0"/>
            </a:p>
            <a:p>
              <a:pPr>
                <a:defRPr sz="1600">
                  <a:latin typeface="Arial" panose="020B0604020202020204" pitchFamily="34" charset="0"/>
                  <a:cs typeface="Arial" panose="020B0604020202020204" pitchFamily="34" charset="0"/>
                </a:defRPr>
              </a:pPr>
              <a:r>
                <a:rPr dirty="0" err="1"/>
                <a:t>Aplinkos</a:t>
              </a:r>
              <a:r>
                <a:rPr lang="lt-LT" dirty="0"/>
                <a:t>augos</a:t>
              </a:r>
              <a:r>
                <a:rPr dirty="0"/>
                <a:t> </a:t>
              </a:r>
              <a:r>
                <a:rPr dirty="0" err="1"/>
                <a:t>srities</a:t>
              </a:r>
              <a:r>
                <a:rPr dirty="0"/>
                <a:t> </a:t>
              </a:r>
              <a:r>
                <a:rPr dirty="0" err="1"/>
                <a:t>taisyklės</a:t>
              </a:r>
              <a:endParaRPr dirty="0"/>
            </a:p>
            <a:p>
              <a:pPr>
                <a:defRPr sz="1600">
                  <a:latin typeface="Arial" panose="020B0604020202020204" pitchFamily="34" charset="0"/>
                  <a:cs typeface="Arial" panose="020B0604020202020204" pitchFamily="34" charset="0"/>
                </a:defRPr>
              </a:pPr>
              <a:r>
                <a:rPr dirty="0" err="1"/>
                <a:t>Neigiama</a:t>
              </a:r>
              <a:r>
                <a:rPr dirty="0"/>
                <a:t> </a:t>
              </a:r>
              <a:r>
                <a:rPr dirty="0" err="1"/>
                <a:t>informacija</a:t>
              </a:r>
              <a:endParaRPr dirty="0"/>
            </a:p>
            <a:p>
              <a:pPr>
                <a:defRPr sz="1600">
                  <a:latin typeface="Arial" panose="020B0604020202020204" pitchFamily="34" charset="0"/>
                  <a:cs typeface="Arial" panose="020B0604020202020204" pitchFamily="34" charset="0"/>
                </a:defRPr>
              </a:pPr>
              <a:r>
                <a:rPr dirty="0" err="1"/>
                <a:t>Senėjantis</a:t>
              </a:r>
              <a:r>
                <a:rPr dirty="0"/>
                <a:t> </a:t>
              </a:r>
              <a:r>
                <a:rPr dirty="0" err="1"/>
                <a:t>sektorius</a:t>
              </a:r>
              <a:endParaRPr dirty="0"/>
            </a:p>
            <a:p>
              <a:endParaRPr sz="1200" dirty="0">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D1D3467E-0E72-A46E-36FE-9CCEE44DC21C}"/>
                </a:ext>
              </a:extLst>
            </p:cNvPr>
            <p:cNvSpPr/>
            <p:nvPr/>
          </p:nvSpPr>
          <p:spPr>
            <a:xfrm>
              <a:off x="2739786" y="1834992"/>
              <a:ext cx="3384376" cy="36766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b="1">
                  <a:latin typeface="Arial" panose="020B0604020202020204" pitchFamily="34" charset="0"/>
                  <a:cs typeface="Arial" panose="020B0604020202020204" pitchFamily="34" charset="0"/>
                </a:defRPr>
              </a:pPr>
              <a:r>
                <a:t>Nežalingi</a:t>
              </a:r>
            </a:p>
          </p:txBody>
        </p:sp>
        <p:sp>
          <p:nvSpPr>
            <p:cNvPr id="11" name="Rechteck 10">
              <a:extLst>
                <a:ext uri="{FF2B5EF4-FFF2-40B4-BE49-F238E27FC236}">
                  <a16:creationId xmlns:a16="http://schemas.microsoft.com/office/drawing/2014/main" id="{9C670687-77DB-5C52-7814-C574B6DDED35}"/>
                </a:ext>
              </a:extLst>
            </p:cNvPr>
            <p:cNvSpPr/>
            <p:nvPr/>
          </p:nvSpPr>
          <p:spPr>
            <a:xfrm>
              <a:off x="6096000" y="1840546"/>
              <a:ext cx="4024098" cy="36973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b="1">
                  <a:latin typeface="Arial" panose="020B0604020202020204" pitchFamily="34" charset="0"/>
                  <a:cs typeface="Arial" panose="020B0604020202020204" pitchFamily="34" charset="0"/>
                </a:defRPr>
              </a:pPr>
              <a:r>
                <a:rPr dirty="0" err="1"/>
                <a:t>Kenksming</a:t>
              </a:r>
              <a:r>
                <a:rPr lang="lt-LT" dirty="0"/>
                <a:t>i / žalingi</a:t>
              </a:r>
              <a:endParaRPr dirty="0"/>
            </a:p>
          </p:txBody>
        </p:sp>
        <p:sp>
          <p:nvSpPr>
            <p:cNvPr id="12" name="Rechteck 11">
              <a:extLst>
                <a:ext uri="{FF2B5EF4-FFF2-40B4-BE49-F238E27FC236}">
                  <a16:creationId xmlns:a16="http://schemas.microsoft.com/office/drawing/2014/main" id="{71B32EDD-2DAD-102C-DE95-609F9D3D094F}"/>
                </a:ext>
              </a:extLst>
            </p:cNvPr>
            <p:cNvSpPr/>
            <p:nvPr/>
          </p:nvSpPr>
          <p:spPr>
            <a:xfrm>
              <a:off x="1731674" y="2199490"/>
              <a:ext cx="1008112" cy="1832072"/>
            </a:xfrm>
            <a:prstGeom prst="rect">
              <a:avLst/>
            </a:prstGeom>
            <a:solidFill>
              <a:srgbClr val="FFFF00"/>
            </a:solidFill>
          </p:spPr>
          <p:style>
            <a:lnRef idx="1">
              <a:schemeClr val="accent3"/>
            </a:lnRef>
            <a:fillRef idx="3">
              <a:schemeClr val="accent3"/>
            </a:fillRef>
            <a:effectRef idx="2">
              <a:schemeClr val="accent3"/>
            </a:effectRef>
            <a:fontRef idx="minor">
              <a:schemeClr val="lt1"/>
            </a:fontRef>
          </p:style>
          <p:txBody>
            <a:bodyPr vert="vert270" anchor="ctr"/>
            <a:lstStyle/>
            <a:p>
              <a:pPr algn="ctr">
                <a:defRPr b="1">
                  <a:solidFill>
                    <a:schemeClr val="tx1"/>
                  </a:solidFill>
                  <a:latin typeface="Arial" panose="020B0604020202020204" pitchFamily="34" charset="0"/>
                  <a:cs typeface="Arial" panose="020B0604020202020204" pitchFamily="34" charset="0"/>
                </a:defRPr>
              </a:pPr>
              <a:r>
                <a:t>Vidinė kilmė</a:t>
              </a:r>
            </a:p>
            <a:p>
              <a:pPr algn="ctr">
                <a:defRPr sz="1200" b="1">
                  <a:solidFill>
                    <a:schemeClr val="tx1"/>
                  </a:solidFill>
                  <a:latin typeface="Arial" panose="020B0604020202020204" pitchFamily="34" charset="0"/>
                  <a:cs typeface="Arial" panose="020B0604020202020204" pitchFamily="34" charset="0"/>
                </a:defRPr>
              </a:pPr>
              <a:r>
                <a:t>Sistemoje</a:t>
              </a:r>
            </a:p>
          </p:txBody>
        </p:sp>
        <p:sp>
          <p:nvSpPr>
            <p:cNvPr id="13" name="Rechteck 12">
              <a:extLst>
                <a:ext uri="{FF2B5EF4-FFF2-40B4-BE49-F238E27FC236}">
                  <a16:creationId xmlns:a16="http://schemas.microsoft.com/office/drawing/2014/main" id="{A599585B-F0B7-098C-DEC7-CC37A3C2B3F3}"/>
                </a:ext>
              </a:extLst>
            </p:cNvPr>
            <p:cNvSpPr/>
            <p:nvPr/>
          </p:nvSpPr>
          <p:spPr>
            <a:xfrm>
              <a:off x="1731674" y="4039856"/>
              <a:ext cx="1008112" cy="2418482"/>
            </a:xfrm>
            <a:prstGeom prst="rect">
              <a:avLst/>
            </a:prstGeom>
          </p:spPr>
          <p:style>
            <a:lnRef idx="0">
              <a:schemeClr val="accent1"/>
            </a:lnRef>
            <a:fillRef idx="3">
              <a:schemeClr val="accent1"/>
            </a:fillRef>
            <a:effectRef idx="3">
              <a:schemeClr val="accent1"/>
            </a:effectRef>
            <a:fontRef idx="minor">
              <a:schemeClr val="lt1"/>
            </a:fontRef>
          </p:style>
          <p:txBody>
            <a:bodyPr vert="vert270" anchor="ctr"/>
            <a:lstStyle/>
            <a:p>
              <a:pPr algn="ctr">
                <a:defRPr b="1">
                  <a:latin typeface="Arial" panose="020B0604020202020204" pitchFamily="34" charset="0"/>
                  <a:cs typeface="Arial" panose="020B0604020202020204" pitchFamily="34" charset="0"/>
                </a:defRPr>
              </a:pPr>
              <a:r>
                <a:t>Išorinė kilmė</a:t>
              </a:r>
            </a:p>
            <a:p>
              <a:pPr algn="ctr">
                <a:defRPr sz="1200" b="1">
                  <a:latin typeface="Arial" panose="020B0604020202020204" pitchFamily="34" charset="0"/>
                  <a:cs typeface="Arial" panose="020B0604020202020204" pitchFamily="34" charset="0"/>
                </a:defRPr>
              </a:pPr>
              <a:r>
                <a:t>Nėra sistemoje</a:t>
              </a:r>
            </a:p>
          </p:txBody>
        </p:sp>
      </p:grpSp>
      <p:sp>
        <p:nvSpPr>
          <p:cNvPr id="2" name="Rectangle 1">
            <a:extLst>
              <a:ext uri="{FF2B5EF4-FFF2-40B4-BE49-F238E27FC236}">
                <a16:creationId xmlns:a16="http://schemas.microsoft.com/office/drawing/2014/main" id="{996B7CEC-A597-44F5-9331-0361B17583CA}"/>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2100" b="0" i="0" u="none" strike="noStrike" cap="none" normalizeH="0" baseline="0">
                <a:ln>
                  <a:noFill/>
                </a:ln>
                <a:solidFill>
                  <a:srgbClr val="202124"/>
                </a:solidFill>
                <a:effectLst/>
                <a:latin typeface="inherit"/>
              </a:rPr>
              <a:t>Geresnis žvejybos sektoriaus įvaizdis, lyginant su ankstesniais laikais Padidinti klientų sąmoningumą Stipresnis ryšys su turizmo sektoriumi</a:t>
            </a:r>
            <a:r>
              <a:rPr kumimoji="0" lang="lt-LT" altLang="lt-LT" sz="800" b="0" i="0" u="none" strike="noStrike" cap="none" normalizeH="0" baseline="0">
                <a:ln>
                  <a:noFill/>
                </a:ln>
                <a:solidFill>
                  <a:schemeClr val="tx1"/>
                </a:solidFill>
                <a:effectLst/>
              </a:rPr>
              <a:t> </a:t>
            </a:r>
            <a:endParaRPr kumimoji="0" lang="lt-LT" altLang="lt-L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5907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6C37E71-600F-C7B9-061F-69F0927D0827}"/>
              </a:ext>
            </a:extLst>
          </p:cNvPr>
          <p:cNvSpPr>
            <a:spLocks noGrp="1"/>
          </p:cNvSpPr>
          <p:nvPr>
            <p:ph type="title"/>
          </p:nvPr>
        </p:nvSpPr>
        <p:spPr/>
        <p:txBody>
          <a:bodyPr/>
          <a:lstStyle/>
          <a:p>
            <a:r>
              <a:t>Apibrėžti poreikius ir tikslus</a:t>
            </a:r>
          </a:p>
        </p:txBody>
      </p:sp>
      <p:sp>
        <p:nvSpPr>
          <p:cNvPr id="4" name="Datumsplatzhalter 3">
            <a:extLst>
              <a:ext uri="{FF2B5EF4-FFF2-40B4-BE49-F238E27FC236}">
                <a16:creationId xmlns:a16="http://schemas.microsoft.com/office/drawing/2014/main" id="{2540AF99-9EF1-05E2-0219-B6DCF558AA93}"/>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6463DDAC-0FA9-ABD0-1338-9E7372D79D3F}"/>
              </a:ext>
            </a:extLst>
          </p:cNvPr>
          <p:cNvSpPr>
            <a:spLocks noGrp="1"/>
          </p:cNvSpPr>
          <p:nvPr>
            <p:ph type="ftr" sz="quarter" idx="3"/>
          </p:nvPr>
        </p:nvSpPr>
        <p:spPr/>
        <p:txBody>
          <a:bodyPr/>
          <a:lstStyle/>
          <a:p>
            <a:r>
              <a:t>Lietuvos SĮ</a:t>
            </a:r>
          </a:p>
        </p:txBody>
      </p:sp>
      <p:sp>
        <p:nvSpPr>
          <p:cNvPr id="6" name="Pfeil nach rechts 2">
            <a:extLst>
              <a:ext uri="{FF2B5EF4-FFF2-40B4-BE49-F238E27FC236}">
                <a16:creationId xmlns:a16="http://schemas.microsoft.com/office/drawing/2014/main" id="{763B25E4-CE3F-573C-207B-4CE1CE883702}"/>
              </a:ext>
            </a:extLst>
          </p:cNvPr>
          <p:cNvSpPr/>
          <p:nvPr/>
        </p:nvSpPr>
        <p:spPr>
          <a:xfrm>
            <a:off x="1247740" y="3119095"/>
            <a:ext cx="2786968" cy="2187031"/>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Vietos tikslai ir tai, ką norite remti BIVP srityje</a:t>
            </a:r>
          </a:p>
        </p:txBody>
      </p:sp>
      <p:sp>
        <p:nvSpPr>
          <p:cNvPr id="7" name="Pfeil nach rechts 104">
            <a:extLst>
              <a:ext uri="{FF2B5EF4-FFF2-40B4-BE49-F238E27FC236}">
                <a16:creationId xmlns:a16="http://schemas.microsoft.com/office/drawing/2014/main" id="{3832970D-1109-4D57-26C7-95017C11BA69}"/>
              </a:ext>
            </a:extLst>
          </p:cNvPr>
          <p:cNvSpPr/>
          <p:nvPr/>
        </p:nvSpPr>
        <p:spPr>
          <a:xfrm>
            <a:off x="8169052" y="3674139"/>
            <a:ext cx="1800200" cy="1152128"/>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Regioniniai tikslai</a:t>
            </a:r>
          </a:p>
        </p:txBody>
      </p:sp>
      <p:sp>
        <p:nvSpPr>
          <p:cNvPr id="8" name="Pfeil nach rechts 105">
            <a:extLst>
              <a:ext uri="{FF2B5EF4-FFF2-40B4-BE49-F238E27FC236}">
                <a16:creationId xmlns:a16="http://schemas.microsoft.com/office/drawing/2014/main" id="{227CE55E-800A-DA55-9C92-C19D3095AE5D}"/>
              </a:ext>
            </a:extLst>
          </p:cNvPr>
          <p:cNvSpPr/>
          <p:nvPr/>
        </p:nvSpPr>
        <p:spPr>
          <a:xfrm>
            <a:off x="2487671" y="2254448"/>
            <a:ext cx="1470654" cy="623742"/>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Poveikis</a:t>
            </a:r>
          </a:p>
        </p:txBody>
      </p:sp>
      <p:sp>
        <p:nvSpPr>
          <p:cNvPr id="9" name="Pfeil nach rechts 106">
            <a:extLst>
              <a:ext uri="{FF2B5EF4-FFF2-40B4-BE49-F238E27FC236}">
                <a16:creationId xmlns:a16="http://schemas.microsoft.com/office/drawing/2014/main" id="{5807845C-2C65-CB7C-6BD3-1F82CC05A0CA}"/>
              </a:ext>
            </a:extLst>
          </p:cNvPr>
          <p:cNvSpPr/>
          <p:nvPr/>
        </p:nvSpPr>
        <p:spPr>
          <a:xfrm>
            <a:off x="2624252" y="5306127"/>
            <a:ext cx="1410456" cy="535552"/>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Priežastys</a:t>
            </a:r>
          </a:p>
        </p:txBody>
      </p:sp>
      <p:sp>
        <p:nvSpPr>
          <p:cNvPr id="10" name="Pfeil nach rechts 107">
            <a:extLst>
              <a:ext uri="{FF2B5EF4-FFF2-40B4-BE49-F238E27FC236}">
                <a16:creationId xmlns:a16="http://schemas.microsoft.com/office/drawing/2014/main" id="{88712883-56D9-5F03-FDB4-BB48D1201F92}"/>
              </a:ext>
            </a:extLst>
          </p:cNvPr>
          <p:cNvSpPr/>
          <p:nvPr/>
        </p:nvSpPr>
        <p:spPr>
          <a:xfrm>
            <a:off x="8169052" y="5114299"/>
            <a:ext cx="1800200" cy="1008112"/>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Veiksmų rūšys</a:t>
            </a:r>
          </a:p>
        </p:txBody>
      </p:sp>
      <p:sp>
        <p:nvSpPr>
          <p:cNvPr id="11" name="TextBox 9">
            <a:extLst>
              <a:ext uri="{FF2B5EF4-FFF2-40B4-BE49-F238E27FC236}">
                <a16:creationId xmlns:a16="http://schemas.microsoft.com/office/drawing/2014/main" id="{5D045930-B2B8-9917-9757-A2DEC9477358}"/>
              </a:ext>
            </a:extLst>
          </p:cNvPr>
          <p:cNvSpPr txBox="1"/>
          <p:nvPr/>
        </p:nvSpPr>
        <p:spPr>
          <a:xfrm>
            <a:off x="4793626" y="5328649"/>
            <a:ext cx="2448272" cy="830997"/>
          </a:xfrm>
          <a:prstGeom prst="rect">
            <a:avLst/>
          </a:prstGeom>
          <a:noFill/>
        </p:spPr>
        <p:txBody>
          <a:bodyPr wrap="square">
            <a:spAutoFit/>
          </a:bodyPr>
          <a:lstStyle/>
          <a:p>
            <a:pPr algn="ctr">
              <a:defRPr sz="2400" b="1"/>
            </a:pPr>
            <a:r>
              <a:t>Mažas vietos žuvų vartojimas</a:t>
            </a:r>
          </a:p>
        </p:txBody>
      </p:sp>
      <p:sp>
        <p:nvSpPr>
          <p:cNvPr id="12" name="TextBox 11">
            <a:extLst>
              <a:ext uri="{FF2B5EF4-FFF2-40B4-BE49-F238E27FC236}">
                <a16:creationId xmlns:a16="http://schemas.microsoft.com/office/drawing/2014/main" id="{7CDFE8E3-6A9D-4F02-0A1C-A460CA790198}"/>
              </a:ext>
            </a:extLst>
          </p:cNvPr>
          <p:cNvSpPr txBox="1"/>
          <p:nvPr/>
        </p:nvSpPr>
        <p:spPr>
          <a:xfrm>
            <a:off x="4948335" y="2091391"/>
            <a:ext cx="2448272" cy="830997"/>
          </a:xfrm>
          <a:prstGeom prst="rect">
            <a:avLst/>
          </a:prstGeom>
          <a:noFill/>
        </p:spPr>
        <p:txBody>
          <a:bodyPr wrap="square">
            <a:spAutoFit/>
          </a:bodyPr>
          <a:lstStyle/>
          <a:p>
            <a:pPr algn="ctr">
              <a:defRPr sz="2400" b="1"/>
            </a:pPr>
            <a:r>
              <a:t>Mažėjantis žvejybos sektorius</a:t>
            </a:r>
          </a:p>
        </p:txBody>
      </p:sp>
      <p:sp>
        <p:nvSpPr>
          <p:cNvPr id="13" name="TextBox 12">
            <a:extLst>
              <a:ext uri="{FF2B5EF4-FFF2-40B4-BE49-F238E27FC236}">
                <a16:creationId xmlns:a16="http://schemas.microsoft.com/office/drawing/2014/main" id="{3CC9A3B4-4090-7B12-CDF0-BA7976AA0B3C}"/>
              </a:ext>
            </a:extLst>
          </p:cNvPr>
          <p:cNvSpPr txBox="1"/>
          <p:nvPr/>
        </p:nvSpPr>
        <p:spPr>
          <a:xfrm>
            <a:off x="4793626" y="3819633"/>
            <a:ext cx="2448272" cy="1200329"/>
          </a:xfrm>
          <a:prstGeom prst="rect">
            <a:avLst/>
          </a:prstGeom>
          <a:noFill/>
        </p:spPr>
        <p:txBody>
          <a:bodyPr wrap="square">
            <a:spAutoFit/>
          </a:bodyPr>
          <a:lstStyle/>
          <a:p>
            <a:pPr algn="ctr">
              <a:defRPr sz="2400" b="1"/>
            </a:pPr>
            <a:r>
              <a:t>Mažos žvejų bendruomenės pajamos</a:t>
            </a:r>
          </a:p>
        </p:txBody>
      </p:sp>
      <p:sp>
        <p:nvSpPr>
          <p:cNvPr id="14" name="Pfeil nach rechts 104">
            <a:extLst>
              <a:ext uri="{FF2B5EF4-FFF2-40B4-BE49-F238E27FC236}">
                <a16:creationId xmlns:a16="http://schemas.microsoft.com/office/drawing/2014/main" id="{B2A44686-DEDF-0172-41C1-5DD3E5F2F4F0}"/>
              </a:ext>
            </a:extLst>
          </p:cNvPr>
          <p:cNvSpPr/>
          <p:nvPr/>
        </p:nvSpPr>
        <p:spPr>
          <a:xfrm>
            <a:off x="8201202" y="2264604"/>
            <a:ext cx="1800200" cy="613586"/>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Rezultatas</a:t>
            </a:r>
          </a:p>
        </p:txBody>
      </p:sp>
      <p:pic>
        <p:nvPicPr>
          <p:cNvPr id="15" name="Picture 3">
            <a:extLst>
              <a:ext uri="{FF2B5EF4-FFF2-40B4-BE49-F238E27FC236}">
                <a16:creationId xmlns:a16="http://schemas.microsoft.com/office/drawing/2014/main" id="{5722AB7A-0358-13B8-5D94-B594B450063E}"/>
              </a:ext>
            </a:extLst>
          </p:cNvPr>
          <p:cNvPicPr>
            <a:picLocks noChangeAspect="1"/>
          </p:cNvPicPr>
          <p:nvPr/>
        </p:nvPicPr>
        <p:blipFill rotWithShape="1">
          <a:blip r:embed="rId2">
            <a:clrChange>
              <a:clrFrom>
                <a:srgbClr val="FFFFFF"/>
              </a:clrFrom>
              <a:clrTo>
                <a:srgbClr val="FFFFFF">
                  <a:alpha val="0"/>
                </a:srgbClr>
              </a:clrTo>
            </a:clrChange>
            <a:duotone>
              <a:prstClr val="black"/>
              <a:srgbClr val="D9C3A5">
                <a:tint val="50000"/>
                <a:satMod val="180000"/>
              </a:srgbClr>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3866" t="8772" r="33867" b="13547"/>
          <a:stretch/>
        </p:blipFill>
        <p:spPr>
          <a:xfrm>
            <a:off x="4198337" y="1562003"/>
            <a:ext cx="4275526" cy="4857124"/>
          </a:xfrm>
          <a:prstGeom prst="rect">
            <a:avLst/>
          </a:prstGeom>
        </p:spPr>
      </p:pic>
    </p:spTree>
    <p:extLst>
      <p:ext uri="{BB962C8B-B14F-4D97-AF65-F5344CB8AC3E}">
        <p14:creationId xmlns:p14="http://schemas.microsoft.com/office/powerpoint/2010/main" val="46333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F3CD82-ADD6-265B-9943-1FA4EBE84DC3}"/>
              </a:ext>
            </a:extLst>
          </p:cNvPr>
          <p:cNvSpPr>
            <a:spLocks noGrp="1"/>
          </p:cNvSpPr>
          <p:nvPr>
            <p:ph type="title"/>
          </p:nvPr>
        </p:nvSpPr>
        <p:spPr/>
        <p:txBody>
          <a:bodyPr/>
          <a:lstStyle/>
          <a:p>
            <a:r>
              <a:t>Nuo SSGG iki poreikių</a:t>
            </a:r>
          </a:p>
        </p:txBody>
      </p:sp>
      <p:sp>
        <p:nvSpPr>
          <p:cNvPr id="4" name="Datumsplatzhalter 3">
            <a:extLst>
              <a:ext uri="{FF2B5EF4-FFF2-40B4-BE49-F238E27FC236}">
                <a16:creationId xmlns:a16="http://schemas.microsoft.com/office/drawing/2014/main" id="{E46A2F61-9C9A-3383-D53B-3B48CE5D4A10}"/>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A43247D0-6243-F74D-3CE0-6C53C2461006}"/>
              </a:ext>
            </a:extLst>
          </p:cNvPr>
          <p:cNvSpPr>
            <a:spLocks noGrp="1"/>
          </p:cNvSpPr>
          <p:nvPr>
            <p:ph type="ftr" sz="quarter" idx="3"/>
          </p:nvPr>
        </p:nvSpPr>
        <p:spPr/>
        <p:txBody>
          <a:bodyPr/>
          <a:lstStyle/>
          <a:p>
            <a:r>
              <a:t>Lietuvos SĮ</a:t>
            </a:r>
          </a:p>
        </p:txBody>
      </p:sp>
      <p:sp>
        <p:nvSpPr>
          <p:cNvPr id="6" name="Geschweifte Klammer rechts 5">
            <a:extLst>
              <a:ext uri="{FF2B5EF4-FFF2-40B4-BE49-F238E27FC236}">
                <a16:creationId xmlns:a16="http://schemas.microsoft.com/office/drawing/2014/main" id="{6B083AED-0FA4-B7D5-B6DE-A8C9237B7A44}"/>
              </a:ext>
            </a:extLst>
          </p:cNvPr>
          <p:cNvSpPr/>
          <p:nvPr/>
        </p:nvSpPr>
        <p:spPr>
          <a:xfrm>
            <a:off x="2907938" y="2497687"/>
            <a:ext cx="2783588" cy="1296144"/>
          </a:xfrm>
          <a:prstGeom prst="rightBrace">
            <a:avLst>
              <a:gd name="adj1" fmla="val 8333"/>
              <a:gd name="adj2" fmla="val 48426"/>
            </a:avLst>
          </a:prstGeom>
          <a:ln w="19050">
            <a:solidFill>
              <a:srgbClr val="0F5494"/>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7" name="Rechteck 6">
            <a:extLst>
              <a:ext uri="{FF2B5EF4-FFF2-40B4-BE49-F238E27FC236}">
                <a16:creationId xmlns:a16="http://schemas.microsoft.com/office/drawing/2014/main" id="{CB86246C-44F5-154A-5945-9D0B845435B7}"/>
              </a:ext>
            </a:extLst>
          </p:cNvPr>
          <p:cNvSpPr/>
          <p:nvPr/>
        </p:nvSpPr>
        <p:spPr>
          <a:xfrm>
            <a:off x="1107738" y="2041623"/>
            <a:ext cx="1800200" cy="62636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dirty="0" err="1"/>
              <a:t>Stipr</a:t>
            </a:r>
            <a:r>
              <a:rPr lang="lt-LT" b="1" dirty="0"/>
              <a:t>ybė</a:t>
            </a:r>
            <a:r>
              <a:rPr b="1" dirty="0"/>
              <a:t>s</a:t>
            </a:r>
            <a:r>
              <a:rPr dirty="0"/>
              <a:t>: </a:t>
            </a:r>
          </a:p>
          <a:p>
            <a:pPr lvl="0">
              <a:defRPr sz="1400">
                <a:latin typeface="Arial" panose="020B0604020202020204" pitchFamily="34" charset="0"/>
                <a:cs typeface="Arial" panose="020B0604020202020204" pitchFamily="34" charset="0"/>
              </a:defRPr>
            </a:pPr>
            <a:r>
              <a:rPr dirty="0" err="1"/>
              <a:t>Tvirtos</a:t>
            </a:r>
            <a:r>
              <a:rPr dirty="0"/>
              <a:t> </a:t>
            </a:r>
            <a:r>
              <a:rPr dirty="0" err="1"/>
              <a:t>priekrantės</a:t>
            </a:r>
            <a:r>
              <a:rPr dirty="0"/>
              <a:t> </a:t>
            </a:r>
            <a:r>
              <a:rPr dirty="0" err="1"/>
              <a:t>žvejybos</a:t>
            </a:r>
            <a:r>
              <a:rPr dirty="0"/>
              <a:t> </a:t>
            </a:r>
            <a:r>
              <a:rPr dirty="0" err="1"/>
              <a:t>tradicijos</a:t>
            </a:r>
            <a:r>
              <a:rPr dirty="0"/>
              <a:t> </a:t>
            </a:r>
          </a:p>
        </p:txBody>
      </p:sp>
      <p:sp>
        <p:nvSpPr>
          <p:cNvPr id="8" name="Rechteck 7">
            <a:extLst>
              <a:ext uri="{FF2B5EF4-FFF2-40B4-BE49-F238E27FC236}">
                <a16:creationId xmlns:a16="http://schemas.microsoft.com/office/drawing/2014/main" id="{294D6DB1-2B70-1320-42DB-363BBAC34C1D}"/>
              </a:ext>
            </a:extLst>
          </p:cNvPr>
          <p:cNvSpPr/>
          <p:nvPr/>
        </p:nvSpPr>
        <p:spPr>
          <a:xfrm>
            <a:off x="1107738" y="3493330"/>
            <a:ext cx="1800200" cy="62636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a:t>Galimybės</a:t>
            </a:r>
            <a:r>
              <a:t>: Tvaraus vietos turizmo paklausa</a:t>
            </a:r>
          </a:p>
        </p:txBody>
      </p:sp>
      <p:sp>
        <p:nvSpPr>
          <p:cNvPr id="9" name="Rechteck 8">
            <a:extLst>
              <a:ext uri="{FF2B5EF4-FFF2-40B4-BE49-F238E27FC236}">
                <a16:creationId xmlns:a16="http://schemas.microsoft.com/office/drawing/2014/main" id="{38FF4C14-C5E1-CF29-F709-3CCA90914982}"/>
              </a:ext>
            </a:extLst>
          </p:cNvPr>
          <p:cNvSpPr/>
          <p:nvPr/>
        </p:nvSpPr>
        <p:spPr>
          <a:xfrm>
            <a:off x="3195970" y="2026167"/>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a:t>Trūkumai</a:t>
            </a:r>
            <a:r>
              <a:t>: Didelis vidutinis žvejų amžius</a:t>
            </a:r>
          </a:p>
        </p:txBody>
      </p:sp>
      <p:sp>
        <p:nvSpPr>
          <p:cNvPr id="10" name="Rechteck 9">
            <a:extLst>
              <a:ext uri="{FF2B5EF4-FFF2-40B4-BE49-F238E27FC236}">
                <a16:creationId xmlns:a16="http://schemas.microsoft.com/office/drawing/2014/main" id="{52A28869-56AC-C289-5D1A-EAB32E421B24}"/>
              </a:ext>
            </a:extLst>
          </p:cNvPr>
          <p:cNvSpPr/>
          <p:nvPr/>
        </p:nvSpPr>
        <p:spPr>
          <a:xfrm>
            <a:off x="3195970" y="3527503"/>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a:t>Grėsmės</a:t>
            </a:r>
            <a:r>
              <a:t>: </a:t>
            </a:r>
          </a:p>
          <a:p>
            <a:pPr lvl="0">
              <a:defRPr sz="1400">
                <a:solidFill>
                  <a:schemeClr val="tx1"/>
                </a:solidFill>
                <a:latin typeface="Arial" panose="020B0604020202020204" pitchFamily="34" charset="0"/>
                <a:cs typeface="Arial" panose="020B0604020202020204" pitchFamily="34" charset="0"/>
              </a:defRPr>
            </a:pPr>
            <a:r>
              <a:t>Mažėjantys žuvų ištekliai</a:t>
            </a:r>
          </a:p>
        </p:txBody>
      </p:sp>
      <p:sp>
        <p:nvSpPr>
          <p:cNvPr id="11" name="Geschweifte Klammer rechts 10">
            <a:extLst>
              <a:ext uri="{FF2B5EF4-FFF2-40B4-BE49-F238E27FC236}">
                <a16:creationId xmlns:a16="http://schemas.microsoft.com/office/drawing/2014/main" id="{27A1F82A-BC2D-B023-4256-90A3F0822CDD}"/>
              </a:ext>
            </a:extLst>
          </p:cNvPr>
          <p:cNvSpPr/>
          <p:nvPr/>
        </p:nvSpPr>
        <p:spPr>
          <a:xfrm>
            <a:off x="4924162" y="4801943"/>
            <a:ext cx="839372" cy="1330892"/>
          </a:xfrm>
          <a:prstGeom prst="rightBrace">
            <a:avLst>
              <a:gd name="adj1" fmla="val 8333"/>
              <a:gd name="adj2" fmla="val 48426"/>
            </a:avLst>
          </a:prstGeom>
          <a:ln w="19050">
            <a:solidFill>
              <a:srgbClr val="0F5494"/>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12" name="Rechteck 11">
            <a:extLst>
              <a:ext uri="{FF2B5EF4-FFF2-40B4-BE49-F238E27FC236}">
                <a16:creationId xmlns:a16="http://schemas.microsoft.com/office/drawing/2014/main" id="{3D429266-3FAA-8ADF-2994-7CF52B22A152}"/>
              </a:ext>
            </a:extLst>
          </p:cNvPr>
          <p:cNvSpPr/>
          <p:nvPr/>
        </p:nvSpPr>
        <p:spPr>
          <a:xfrm>
            <a:off x="1100281" y="4380627"/>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dirty="0" err="1"/>
              <a:t>Stipr</a:t>
            </a:r>
            <a:r>
              <a:rPr lang="lt-LT" b="1" dirty="0"/>
              <a:t>ybė</a:t>
            </a:r>
            <a:r>
              <a:rPr b="1" dirty="0"/>
              <a:t>s</a:t>
            </a:r>
            <a:r>
              <a:rPr dirty="0"/>
              <a:t>: </a:t>
            </a:r>
          </a:p>
          <a:p>
            <a:pPr lvl="0">
              <a:defRPr sz="1400">
                <a:solidFill>
                  <a:schemeClr val="tx1"/>
                </a:solidFill>
                <a:latin typeface="Arial" panose="020B0604020202020204" pitchFamily="34" charset="0"/>
                <a:cs typeface="Arial" panose="020B0604020202020204" pitchFamily="34" charset="0"/>
              </a:defRPr>
            </a:pPr>
            <a:r>
              <a:rPr dirty="0" err="1"/>
              <a:t>Šiuolaikiška</a:t>
            </a:r>
            <a:r>
              <a:rPr dirty="0"/>
              <a:t> </a:t>
            </a:r>
            <a:r>
              <a:rPr dirty="0" err="1"/>
              <a:t>uostų</a:t>
            </a:r>
            <a:r>
              <a:rPr dirty="0"/>
              <a:t> </a:t>
            </a:r>
            <a:r>
              <a:rPr dirty="0" err="1"/>
              <a:t>infrastruktūra</a:t>
            </a:r>
            <a:r>
              <a:rPr dirty="0"/>
              <a:t>  </a:t>
            </a:r>
          </a:p>
        </p:txBody>
      </p:sp>
      <p:sp>
        <p:nvSpPr>
          <p:cNvPr id="13" name="Rechteck 12">
            <a:extLst>
              <a:ext uri="{FF2B5EF4-FFF2-40B4-BE49-F238E27FC236}">
                <a16:creationId xmlns:a16="http://schemas.microsoft.com/office/drawing/2014/main" id="{2F3B16AF-0CE1-9497-629C-5F35E0B9FCB8}"/>
              </a:ext>
            </a:extLst>
          </p:cNvPr>
          <p:cNvSpPr/>
          <p:nvPr/>
        </p:nvSpPr>
        <p:spPr>
          <a:xfrm>
            <a:off x="1100281" y="5832334"/>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a:t>Galimybės</a:t>
            </a:r>
            <a:r>
              <a:t>:</a:t>
            </a:r>
          </a:p>
          <a:p>
            <a:pPr lvl="0">
              <a:defRPr sz="1400">
                <a:latin typeface="Arial" panose="020B0604020202020204" pitchFamily="34" charset="0"/>
                <a:cs typeface="Arial" panose="020B0604020202020204" pitchFamily="34" charset="0"/>
              </a:defRPr>
            </a:pPr>
            <a:r>
              <a:t>Didelė vietos žuvų paklausa</a:t>
            </a:r>
          </a:p>
        </p:txBody>
      </p:sp>
      <p:sp>
        <p:nvSpPr>
          <p:cNvPr id="14" name="Rechteck 13">
            <a:extLst>
              <a:ext uri="{FF2B5EF4-FFF2-40B4-BE49-F238E27FC236}">
                <a16:creationId xmlns:a16="http://schemas.microsoft.com/office/drawing/2014/main" id="{C877661A-C11C-E55B-265F-B1CACE37A20B}"/>
              </a:ext>
            </a:extLst>
          </p:cNvPr>
          <p:cNvSpPr/>
          <p:nvPr/>
        </p:nvSpPr>
        <p:spPr>
          <a:xfrm>
            <a:off x="3188513" y="4365171"/>
            <a:ext cx="1800200" cy="626368"/>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a:t>Trūkumai</a:t>
            </a:r>
            <a:r>
              <a:t>: Silpna logistikos infrastruktūra </a:t>
            </a:r>
          </a:p>
        </p:txBody>
      </p:sp>
      <p:sp>
        <p:nvSpPr>
          <p:cNvPr id="15" name="Rechteck 14">
            <a:extLst>
              <a:ext uri="{FF2B5EF4-FFF2-40B4-BE49-F238E27FC236}">
                <a16:creationId xmlns:a16="http://schemas.microsoft.com/office/drawing/2014/main" id="{F5ADA444-9363-0E7B-A784-0B646AEA9043}"/>
              </a:ext>
            </a:extLst>
          </p:cNvPr>
          <p:cNvSpPr/>
          <p:nvPr/>
        </p:nvSpPr>
        <p:spPr>
          <a:xfrm>
            <a:off x="3188513" y="5866507"/>
            <a:ext cx="1800200" cy="62636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a:t>Grėsmės</a:t>
            </a:r>
            <a:r>
              <a:t>: </a:t>
            </a:r>
          </a:p>
          <a:p>
            <a:pPr lvl="0">
              <a:defRPr sz="1400">
                <a:solidFill>
                  <a:schemeClr val="tx1"/>
                </a:solidFill>
                <a:latin typeface="Arial" panose="020B0604020202020204" pitchFamily="34" charset="0"/>
                <a:cs typeface="Arial" panose="020B0604020202020204" pitchFamily="34" charset="0"/>
              </a:defRPr>
            </a:pPr>
            <a:r>
              <a:t>Didelė konkurencija su importu </a:t>
            </a:r>
          </a:p>
        </p:txBody>
      </p:sp>
      <p:sp>
        <p:nvSpPr>
          <p:cNvPr id="16" name="Ellipse 15">
            <a:extLst>
              <a:ext uri="{FF2B5EF4-FFF2-40B4-BE49-F238E27FC236}">
                <a16:creationId xmlns:a16="http://schemas.microsoft.com/office/drawing/2014/main" id="{1C601CE3-3BAB-9C14-8BCC-2D5A332C3695}"/>
              </a:ext>
            </a:extLst>
          </p:cNvPr>
          <p:cNvSpPr/>
          <p:nvPr/>
        </p:nvSpPr>
        <p:spPr>
          <a:xfrm>
            <a:off x="5587083" y="1307243"/>
            <a:ext cx="1461306" cy="8664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sz="1600">
                <a:latin typeface="Arial" panose="020B0604020202020204" pitchFamily="34" charset="0"/>
                <a:cs typeface="Arial" panose="020B0604020202020204" pitchFamily="34" charset="0"/>
              </a:defRPr>
            </a:pPr>
            <a:r>
              <a:t>Poreikis</a:t>
            </a:r>
          </a:p>
        </p:txBody>
      </p:sp>
      <p:sp>
        <p:nvSpPr>
          <p:cNvPr id="18" name="Rechteck 17">
            <a:extLst>
              <a:ext uri="{FF2B5EF4-FFF2-40B4-BE49-F238E27FC236}">
                <a16:creationId xmlns:a16="http://schemas.microsoft.com/office/drawing/2014/main" id="{A77D9332-38CE-FF76-88C4-DD34EE6AF78A}"/>
              </a:ext>
            </a:extLst>
          </p:cNvPr>
          <p:cNvSpPr/>
          <p:nvPr/>
        </p:nvSpPr>
        <p:spPr>
          <a:xfrm>
            <a:off x="5443580" y="2697621"/>
            <a:ext cx="1673451" cy="7873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sz="1400">
                <a:latin typeface="Arial" panose="020B0604020202020204" pitchFamily="34" charset="0"/>
                <a:cs typeface="Arial" panose="020B0604020202020204" pitchFamily="34" charset="0"/>
              </a:defRPr>
            </a:pPr>
            <a:r>
              <a:t>Būtinybė atgaivinti vietos žvejų ekonomiką</a:t>
            </a:r>
            <a:endParaRPr sz="1400">
              <a:latin typeface="Arial" panose="020B0604020202020204" pitchFamily="34" charset="0"/>
              <a:cs typeface="Arial" panose="020B0604020202020204" pitchFamily="34" charset="0"/>
            </a:endParaRPr>
          </a:p>
        </p:txBody>
      </p:sp>
      <p:sp>
        <p:nvSpPr>
          <p:cNvPr id="19" name="Rechteck 18">
            <a:extLst>
              <a:ext uri="{FF2B5EF4-FFF2-40B4-BE49-F238E27FC236}">
                <a16:creationId xmlns:a16="http://schemas.microsoft.com/office/drawing/2014/main" id="{39DA0356-9ECE-152E-8881-673EE67DA049}"/>
              </a:ext>
            </a:extLst>
          </p:cNvPr>
          <p:cNvSpPr/>
          <p:nvPr/>
        </p:nvSpPr>
        <p:spPr>
          <a:xfrm>
            <a:off x="5443579" y="5053315"/>
            <a:ext cx="1673451" cy="7873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sz="1400">
                <a:latin typeface="Arial" panose="020B0604020202020204" pitchFamily="34" charset="0"/>
                <a:cs typeface="Arial" panose="020B0604020202020204" pitchFamily="34" charset="0"/>
              </a:defRPr>
            </a:pPr>
            <a:r>
              <a:t>Poreikis gerinti logistiką ir rinkodarą </a:t>
            </a:r>
          </a:p>
        </p:txBody>
      </p:sp>
    </p:spTree>
    <p:extLst>
      <p:ext uri="{BB962C8B-B14F-4D97-AF65-F5344CB8AC3E}">
        <p14:creationId xmlns:p14="http://schemas.microsoft.com/office/powerpoint/2010/main" val="2144394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C99037-F6A7-7474-6891-D77797378338}"/>
              </a:ext>
            </a:extLst>
          </p:cNvPr>
          <p:cNvSpPr>
            <a:spLocks noGrp="1"/>
          </p:cNvSpPr>
          <p:nvPr>
            <p:ph idx="1"/>
          </p:nvPr>
        </p:nvSpPr>
        <p:spPr/>
        <p:txBody>
          <a:bodyPr>
            <a:normAutofit fontScale="92500" lnSpcReduction="20000"/>
          </a:bodyPr>
          <a:lstStyle/>
          <a:p>
            <a:r>
              <a:rPr dirty="0" err="1"/>
              <a:t>Jei</a:t>
            </a:r>
            <a:r>
              <a:rPr dirty="0"/>
              <a:t> SSGG </a:t>
            </a:r>
            <a:r>
              <a:rPr dirty="0" err="1"/>
              <a:t>yra</a:t>
            </a:r>
            <a:r>
              <a:rPr dirty="0"/>
              <a:t> </a:t>
            </a:r>
            <a:r>
              <a:rPr dirty="0" err="1"/>
              <a:t>labai</a:t>
            </a:r>
            <a:r>
              <a:rPr dirty="0"/>
              <a:t> </a:t>
            </a:r>
            <a:r>
              <a:rPr dirty="0" err="1"/>
              <a:t>pla</a:t>
            </a:r>
            <a:r>
              <a:rPr lang="lt-LT" dirty="0"/>
              <a:t>ti</a:t>
            </a:r>
            <a:r>
              <a:rPr dirty="0"/>
              <a:t> </a:t>
            </a:r>
            <a:r>
              <a:rPr dirty="0" err="1"/>
              <a:t>arba</a:t>
            </a:r>
            <a:r>
              <a:rPr dirty="0"/>
              <a:t> </a:t>
            </a:r>
            <a:r>
              <a:rPr dirty="0" err="1"/>
              <a:t>didelė</a:t>
            </a:r>
            <a:endParaRPr dirty="0"/>
          </a:p>
          <a:p>
            <a:r>
              <a:rPr dirty="0" err="1"/>
              <a:t>Jei</a:t>
            </a:r>
            <a:r>
              <a:rPr dirty="0"/>
              <a:t> </a:t>
            </a:r>
            <a:r>
              <a:rPr dirty="0" err="1"/>
              <a:t>suinteresuotieji</a:t>
            </a:r>
            <a:r>
              <a:rPr dirty="0"/>
              <a:t> </a:t>
            </a:r>
            <a:r>
              <a:rPr dirty="0" err="1"/>
              <a:t>subjektai</a:t>
            </a:r>
            <a:r>
              <a:rPr dirty="0"/>
              <a:t> </a:t>
            </a:r>
            <a:r>
              <a:rPr dirty="0" err="1"/>
              <a:t>pateikia</a:t>
            </a:r>
            <a:r>
              <a:rPr dirty="0"/>
              <a:t> </a:t>
            </a:r>
            <a:r>
              <a:rPr dirty="0" err="1"/>
              <a:t>ilgą</a:t>
            </a:r>
            <a:r>
              <a:rPr dirty="0"/>
              <a:t> </a:t>
            </a:r>
            <a:r>
              <a:rPr dirty="0" err="1"/>
              <a:t>poreikių</a:t>
            </a:r>
            <a:r>
              <a:rPr dirty="0"/>
              <a:t> </a:t>
            </a:r>
            <a:r>
              <a:rPr dirty="0" err="1"/>
              <a:t>sąrašą</a:t>
            </a:r>
            <a:endParaRPr dirty="0"/>
          </a:p>
          <a:p>
            <a:endParaRPr dirty="0"/>
          </a:p>
          <a:p>
            <a:pPr marL="0" indent="0">
              <a:buNone/>
            </a:pPr>
            <a:r>
              <a:rPr dirty="0" err="1"/>
              <a:t>Požiūriai</a:t>
            </a:r>
            <a:r>
              <a:rPr dirty="0"/>
              <a:t>:</a:t>
            </a:r>
          </a:p>
          <a:p>
            <a:r>
              <a:rPr dirty="0" err="1"/>
              <a:t>Kriterijai</a:t>
            </a:r>
            <a:r>
              <a:rPr dirty="0"/>
              <a:t>, </a:t>
            </a:r>
            <a:r>
              <a:rPr dirty="0" err="1"/>
              <a:t>pvz</a:t>
            </a:r>
            <a:r>
              <a:rPr dirty="0"/>
              <a:t>.:</a:t>
            </a:r>
          </a:p>
          <a:p>
            <a:pPr lvl="1"/>
            <a:r>
              <a:rPr dirty="0" err="1"/>
              <a:t>Politikos</a:t>
            </a:r>
            <a:r>
              <a:rPr dirty="0"/>
              <a:t> </a:t>
            </a:r>
            <a:r>
              <a:rPr dirty="0" err="1"/>
              <a:t>tikslas</a:t>
            </a:r>
            <a:r>
              <a:rPr dirty="0"/>
              <a:t>/</a:t>
            </a:r>
            <a:r>
              <a:rPr dirty="0" err="1"/>
              <a:t>prioritetas</a:t>
            </a:r>
            <a:r>
              <a:rPr dirty="0"/>
              <a:t>/</a:t>
            </a:r>
            <a:r>
              <a:rPr dirty="0" err="1"/>
              <a:t>įsipareigojimas</a:t>
            </a:r>
            <a:endParaRPr dirty="0"/>
          </a:p>
          <a:p>
            <a:pPr lvl="1"/>
            <a:r>
              <a:rPr dirty="0" err="1"/>
              <a:t>Paklausa</a:t>
            </a:r>
            <a:endParaRPr dirty="0"/>
          </a:p>
          <a:p>
            <a:pPr lvl="1"/>
            <a:r>
              <a:rPr dirty="0" err="1"/>
              <a:t>Tikslinės</a:t>
            </a:r>
            <a:r>
              <a:rPr dirty="0"/>
              <a:t> </a:t>
            </a:r>
            <a:r>
              <a:rPr dirty="0" err="1"/>
              <a:t>grupės</a:t>
            </a:r>
            <a:r>
              <a:rPr dirty="0"/>
              <a:t> </a:t>
            </a:r>
            <a:r>
              <a:rPr dirty="0" err="1"/>
              <a:t>dydis</a:t>
            </a:r>
            <a:endParaRPr dirty="0"/>
          </a:p>
          <a:p>
            <a:pPr lvl="1"/>
            <a:r>
              <a:rPr dirty="0" err="1"/>
              <a:t>Rinkos</a:t>
            </a:r>
            <a:r>
              <a:rPr dirty="0"/>
              <a:t> </a:t>
            </a:r>
            <a:r>
              <a:rPr dirty="0" err="1"/>
              <a:t>trūkumai</a:t>
            </a:r>
            <a:endParaRPr dirty="0"/>
          </a:p>
          <a:p>
            <a:pPr lvl="1"/>
            <a:r>
              <a:rPr dirty="0" err="1"/>
              <a:t>Trumpalaikis</a:t>
            </a:r>
            <a:r>
              <a:rPr dirty="0"/>
              <a:t> </a:t>
            </a:r>
            <a:r>
              <a:rPr lang="lt-LT" dirty="0"/>
              <a:t>versus</a:t>
            </a:r>
            <a:r>
              <a:rPr dirty="0"/>
              <a:t> </a:t>
            </a:r>
            <a:r>
              <a:rPr dirty="0" err="1"/>
              <a:t>ilgalaikis</a:t>
            </a:r>
            <a:endParaRPr dirty="0"/>
          </a:p>
          <a:p>
            <a:pPr lvl="1"/>
            <a:r>
              <a:rPr dirty="0"/>
              <a:t>EJRŽF </a:t>
            </a:r>
            <a:r>
              <a:rPr dirty="0" err="1"/>
              <a:t>poveikis</a:t>
            </a:r>
            <a:endParaRPr dirty="0"/>
          </a:p>
          <a:p>
            <a:r>
              <a:rPr dirty="0" err="1"/>
              <a:t>Reitingo</a:t>
            </a:r>
            <a:r>
              <a:rPr dirty="0"/>
              <a:t> </a:t>
            </a:r>
            <a:r>
              <a:rPr dirty="0" err="1"/>
              <a:t>nustatymas</a:t>
            </a:r>
            <a:r>
              <a:rPr dirty="0"/>
              <a:t>, </a:t>
            </a:r>
            <a:r>
              <a:rPr dirty="0" err="1"/>
              <a:t>pvz</a:t>
            </a:r>
            <a:r>
              <a:rPr dirty="0"/>
              <a:t>.: </a:t>
            </a:r>
            <a:r>
              <a:rPr dirty="0" err="1"/>
              <a:t>Taip</a:t>
            </a:r>
            <a:r>
              <a:rPr dirty="0"/>
              <a:t>/ne, </a:t>
            </a:r>
            <a:r>
              <a:rPr dirty="0" err="1"/>
              <a:t>svoriai</a:t>
            </a:r>
            <a:r>
              <a:rPr dirty="0"/>
              <a:t> 1–5</a:t>
            </a:r>
          </a:p>
          <a:p>
            <a:endParaRPr dirty="0"/>
          </a:p>
        </p:txBody>
      </p:sp>
      <p:sp>
        <p:nvSpPr>
          <p:cNvPr id="3" name="Titel 2">
            <a:extLst>
              <a:ext uri="{FF2B5EF4-FFF2-40B4-BE49-F238E27FC236}">
                <a16:creationId xmlns:a16="http://schemas.microsoft.com/office/drawing/2014/main" id="{5254C0FD-9A40-C8FF-9A23-9FC7DAF617BC}"/>
              </a:ext>
            </a:extLst>
          </p:cNvPr>
          <p:cNvSpPr>
            <a:spLocks noGrp="1"/>
          </p:cNvSpPr>
          <p:nvPr>
            <p:ph type="title"/>
          </p:nvPr>
        </p:nvSpPr>
        <p:spPr/>
        <p:txBody>
          <a:bodyPr/>
          <a:lstStyle/>
          <a:p>
            <a:r>
              <a:t>Prioritetų nustatymas</a:t>
            </a:r>
          </a:p>
        </p:txBody>
      </p:sp>
      <p:sp>
        <p:nvSpPr>
          <p:cNvPr id="4" name="Datumsplatzhalter 3">
            <a:extLst>
              <a:ext uri="{FF2B5EF4-FFF2-40B4-BE49-F238E27FC236}">
                <a16:creationId xmlns:a16="http://schemas.microsoft.com/office/drawing/2014/main" id="{2BEC98B3-D0F7-8F79-0E53-73BA91A9C4E4}"/>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9FF1EDD7-2EAE-DC93-9926-8B99D27CF60A}"/>
              </a:ext>
            </a:extLst>
          </p:cNvPr>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324047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646AC6E-055B-F924-1488-9A7529746A82}"/>
              </a:ext>
            </a:extLst>
          </p:cNvPr>
          <p:cNvSpPr>
            <a:spLocks noGrp="1"/>
          </p:cNvSpPr>
          <p:nvPr>
            <p:ph idx="1"/>
          </p:nvPr>
        </p:nvSpPr>
        <p:spPr/>
        <p:txBody>
          <a:bodyPr/>
          <a:lstStyle/>
          <a:p>
            <a:r>
              <a:rPr dirty="0" err="1"/>
              <a:t>Kokius</a:t>
            </a:r>
            <a:r>
              <a:rPr dirty="0"/>
              <a:t> </a:t>
            </a:r>
            <a:r>
              <a:rPr dirty="0" err="1"/>
              <a:t>vietos</a:t>
            </a:r>
            <a:r>
              <a:rPr dirty="0"/>
              <a:t> </a:t>
            </a:r>
            <a:r>
              <a:rPr dirty="0" err="1"/>
              <a:t>poreikius</a:t>
            </a:r>
            <a:r>
              <a:rPr dirty="0"/>
              <a:t> norite </a:t>
            </a:r>
            <a:r>
              <a:rPr dirty="0" err="1"/>
              <a:t>patenkinti</a:t>
            </a:r>
            <a:r>
              <a:rPr dirty="0"/>
              <a:t> BIVP?</a:t>
            </a:r>
          </a:p>
          <a:p>
            <a:r>
              <a:rPr dirty="0" err="1"/>
              <a:t>Ar</a:t>
            </a:r>
            <a:r>
              <a:rPr dirty="0"/>
              <a:t> </a:t>
            </a:r>
            <a:r>
              <a:rPr dirty="0" err="1"/>
              <a:t>savo</a:t>
            </a:r>
            <a:r>
              <a:rPr dirty="0"/>
              <a:t> SSGG </a:t>
            </a:r>
            <a:r>
              <a:rPr dirty="0" err="1"/>
              <a:t>daugiausia</a:t>
            </a:r>
            <a:r>
              <a:rPr dirty="0"/>
              <a:t> </a:t>
            </a:r>
            <a:r>
              <a:rPr dirty="0" err="1"/>
              <a:t>dėmesio</a:t>
            </a:r>
            <a:r>
              <a:rPr dirty="0"/>
              <a:t> </a:t>
            </a:r>
            <a:r>
              <a:rPr dirty="0" err="1"/>
              <a:t>skyr</a:t>
            </a:r>
            <a:r>
              <a:rPr lang="lt-LT" dirty="0"/>
              <a:t>ia</a:t>
            </a:r>
            <a:r>
              <a:rPr dirty="0" err="1"/>
              <a:t>te</a:t>
            </a:r>
            <a:r>
              <a:rPr dirty="0"/>
              <a:t> </a:t>
            </a:r>
            <a:r>
              <a:rPr dirty="0" err="1"/>
              <a:t>konkretiems</a:t>
            </a:r>
            <a:r>
              <a:rPr dirty="0"/>
              <a:t> </a:t>
            </a:r>
            <a:r>
              <a:rPr dirty="0" err="1"/>
              <a:t>vietos</a:t>
            </a:r>
            <a:r>
              <a:rPr dirty="0"/>
              <a:t> </a:t>
            </a:r>
            <a:r>
              <a:rPr dirty="0" err="1"/>
              <a:t>tikslams</a:t>
            </a:r>
            <a:r>
              <a:rPr dirty="0"/>
              <a:t> </a:t>
            </a:r>
            <a:r>
              <a:rPr dirty="0" err="1"/>
              <a:t>ir</a:t>
            </a:r>
            <a:r>
              <a:rPr dirty="0"/>
              <a:t> </a:t>
            </a:r>
            <a:r>
              <a:rPr dirty="0" err="1"/>
              <a:t>problemoms</a:t>
            </a:r>
            <a:r>
              <a:rPr dirty="0"/>
              <a:t>, </a:t>
            </a:r>
            <a:r>
              <a:rPr dirty="0" err="1"/>
              <a:t>kurias</a:t>
            </a:r>
            <a:r>
              <a:rPr dirty="0"/>
              <a:t> norite </a:t>
            </a:r>
            <a:r>
              <a:rPr dirty="0" err="1"/>
              <a:t>spręsti</a:t>
            </a:r>
            <a:r>
              <a:rPr dirty="0"/>
              <a:t>?</a:t>
            </a:r>
          </a:p>
          <a:p>
            <a:r>
              <a:rPr dirty="0"/>
              <a:t>Į </a:t>
            </a:r>
            <a:r>
              <a:rPr dirty="0" err="1"/>
              <a:t>kokią</a:t>
            </a:r>
            <a:r>
              <a:rPr dirty="0"/>
              <a:t> </a:t>
            </a:r>
            <a:r>
              <a:rPr dirty="0" err="1"/>
              <a:t>perspektyvą</a:t>
            </a:r>
            <a:r>
              <a:rPr dirty="0"/>
              <a:t> </a:t>
            </a:r>
            <a:r>
              <a:rPr dirty="0" err="1"/>
              <a:t>atsižvelgėte</a:t>
            </a:r>
            <a:r>
              <a:rPr dirty="0"/>
              <a:t> </a:t>
            </a:r>
            <a:r>
              <a:rPr dirty="0" err="1"/>
              <a:t>rengdami</a:t>
            </a:r>
            <a:r>
              <a:rPr dirty="0"/>
              <a:t> SSGG?</a:t>
            </a:r>
          </a:p>
          <a:p>
            <a:r>
              <a:rPr dirty="0" err="1"/>
              <a:t>Atsižvelgiant</a:t>
            </a:r>
            <a:r>
              <a:rPr dirty="0"/>
              <a:t> į tai, kas </a:t>
            </a:r>
            <a:r>
              <a:rPr dirty="0" err="1"/>
              <a:t>išdėstyta</a:t>
            </a:r>
            <a:r>
              <a:rPr dirty="0"/>
              <a:t> </a:t>
            </a:r>
            <a:r>
              <a:rPr lang="lt-LT" dirty="0"/>
              <a:t>aukščiau</a:t>
            </a:r>
            <a:r>
              <a:rPr dirty="0"/>
              <a:t>, </a:t>
            </a:r>
            <a:r>
              <a:rPr dirty="0" err="1"/>
              <a:t>persvarsty</a:t>
            </a:r>
            <a:r>
              <a:rPr lang="lt-LT" dirty="0"/>
              <a:t>kite</a:t>
            </a:r>
            <a:r>
              <a:rPr dirty="0"/>
              <a:t> SSGG </a:t>
            </a:r>
            <a:r>
              <a:rPr dirty="0" err="1"/>
              <a:t>elementų</a:t>
            </a:r>
            <a:r>
              <a:rPr dirty="0"/>
              <a:t> </a:t>
            </a:r>
            <a:r>
              <a:rPr dirty="0" err="1"/>
              <a:t>padėtį</a:t>
            </a:r>
            <a:r>
              <a:rPr dirty="0"/>
              <a:t>.</a:t>
            </a:r>
          </a:p>
          <a:p>
            <a:endParaRPr dirty="0"/>
          </a:p>
        </p:txBody>
      </p:sp>
      <p:sp>
        <p:nvSpPr>
          <p:cNvPr id="3" name="Titel 2">
            <a:extLst>
              <a:ext uri="{FF2B5EF4-FFF2-40B4-BE49-F238E27FC236}">
                <a16:creationId xmlns:a16="http://schemas.microsoft.com/office/drawing/2014/main" id="{EAEDEC50-6C66-8CCD-1D7D-79BBB7460CFC}"/>
              </a:ext>
            </a:extLst>
          </p:cNvPr>
          <p:cNvSpPr>
            <a:spLocks noGrp="1"/>
          </p:cNvSpPr>
          <p:nvPr>
            <p:ph type="title"/>
          </p:nvPr>
        </p:nvSpPr>
        <p:spPr/>
        <p:txBody>
          <a:bodyPr/>
          <a:lstStyle/>
          <a:p>
            <a:r>
              <a:t>Grupinis darbas</a:t>
            </a:r>
          </a:p>
        </p:txBody>
      </p:sp>
      <p:sp>
        <p:nvSpPr>
          <p:cNvPr id="4" name="Datumsplatzhalter 3">
            <a:extLst>
              <a:ext uri="{FF2B5EF4-FFF2-40B4-BE49-F238E27FC236}">
                <a16:creationId xmlns:a16="http://schemas.microsoft.com/office/drawing/2014/main" id="{D4153D8E-99D7-AE92-78FF-D5B467A89A81}"/>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5443B5C7-DD67-0F3C-88CE-B465D51D2F1B}"/>
              </a:ext>
            </a:extLst>
          </p:cNvPr>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1219227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F3CD82-ADD6-265B-9943-1FA4EBE84DC3}"/>
              </a:ext>
            </a:extLst>
          </p:cNvPr>
          <p:cNvSpPr>
            <a:spLocks noGrp="1"/>
          </p:cNvSpPr>
          <p:nvPr>
            <p:ph type="title"/>
          </p:nvPr>
        </p:nvSpPr>
        <p:spPr/>
        <p:txBody>
          <a:bodyPr/>
          <a:lstStyle/>
          <a:p>
            <a:r>
              <a:t>Nuo SSGG prie veiksmų</a:t>
            </a:r>
          </a:p>
        </p:txBody>
      </p:sp>
      <p:sp>
        <p:nvSpPr>
          <p:cNvPr id="4" name="Datumsplatzhalter 3">
            <a:extLst>
              <a:ext uri="{FF2B5EF4-FFF2-40B4-BE49-F238E27FC236}">
                <a16:creationId xmlns:a16="http://schemas.microsoft.com/office/drawing/2014/main" id="{E46A2F61-9C9A-3383-D53B-3B48CE5D4A10}"/>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A43247D0-6243-F74D-3CE0-6C53C2461006}"/>
              </a:ext>
            </a:extLst>
          </p:cNvPr>
          <p:cNvSpPr>
            <a:spLocks noGrp="1"/>
          </p:cNvSpPr>
          <p:nvPr>
            <p:ph type="ftr" sz="quarter" idx="3"/>
          </p:nvPr>
        </p:nvSpPr>
        <p:spPr/>
        <p:txBody>
          <a:bodyPr/>
          <a:lstStyle/>
          <a:p>
            <a:r>
              <a:t>Lietuvos SĮ</a:t>
            </a:r>
          </a:p>
        </p:txBody>
      </p:sp>
      <p:sp>
        <p:nvSpPr>
          <p:cNvPr id="6" name="Geschweifte Klammer rechts 5">
            <a:extLst>
              <a:ext uri="{FF2B5EF4-FFF2-40B4-BE49-F238E27FC236}">
                <a16:creationId xmlns:a16="http://schemas.microsoft.com/office/drawing/2014/main" id="{6B083AED-0FA4-B7D5-B6DE-A8C9237B7A44}"/>
              </a:ext>
            </a:extLst>
          </p:cNvPr>
          <p:cNvSpPr/>
          <p:nvPr/>
        </p:nvSpPr>
        <p:spPr>
          <a:xfrm>
            <a:off x="2907938" y="2497687"/>
            <a:ext cx="2783588" cy="1296144"/>
          </a:xfrm>
          <a:prstGeom prst="rightBrace">
            <a:avLst>
              <a:gd name="adj1" fmla="val 8333"/>
              <a:gd name="adj2" fmla="val 48426"/>
            </a:avLst>
          </a:prstGeom>
          <a:ln w="19050">
            <a:solidFill>
              <a:srgbClr val="0F5494"/>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7" name="Rechteck 6">
            <a:extLst>
              <a:ext uri="{FF2B5EF4-FFF2-40B4-BE49-F238E27FC236}">
                <a16:creationId xmlns:a16="http://schemas.microsoft.com/office/drawing/2014/main" id="{CB86246C-44F5-154A-5945-9D0B845435B7}"/>
              </a:ext>
            </a:extLst>
          </p:cNvPr>
          <p:cNvSpPr/>
          <p:nvPr/>
        </p:nvSpPr>
        <p:spPr>
          <a:xfrm>
            <a:off x="1107738" y="2041623"/>
            <a:ext cx="1800200" cy="62636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dirty="0" err="1"/>
              <a:t>Stipr</a:t>
            </a:r>
            <a:r>
              <a:rPr lang="lt-LT" b="1" dirty="0"/>
              <a:t>ybės</a:t>
            </a:r>
            <a:r>
              <a:rPr dirty="0"/>
              <a:t>: </a:t>
            </a:r>
          </a:p>
          <a:p>
            <a:pPr lvl="0">
              <a:defRPr sz="1400">
                <a:latin typeface="Arial" panose="020B0604020202020204" pitchFamily="34" charset="0"/>
                <a:cs typeface="Arial" panose="020B0604020202020204" pitchFamily="34" charset="0"/>
              </a:defRPr>
            </a:pPr>
            <a:r>
              <a:rPr dirty="0" err="1"/>
              <a:t>Tvirtos</a:t>
            </a:r>
            <a:r>
              <a:rPr dirty="0"/>
              <a:t> </a:t>
            </a:r>
            <a:r>
              <a:rPr dirty="0" err="1"/>
              <a:t>priekrantės</a:t>
            </a:r>
            <a:r>
              <a:rPr dirty="0"/>
              <a:t> </a:t>
            </a:r>
            <a:r>
              <a:rPr dirty="0" err="1"/>
              <a:t>žvejybos</a:t>
            </a:r>
            <a:r>
              <a:rPr dirty="0"/>
              <a:t> </a:t>
            </a:r>
            <a:r>
              <a:rPr dirty="0" err="1"/>
              <a:t>tradicijos</a:t>
            </a:r>
            <a:r>
              <a:rPr dirty="0"/>
              <a:t> </a:t>
            </a:r>
          </a:p>
        </p:txBody>
      </p:sp>
      <p:sp>
        <p:nvSpPr>
          <p:cNvPr id="8" name="Rechteck 7">
            <a:extLst>
              <a:ext uri="{FF2B5EF4-FFF2-40B4-BE49-F238E27FC236}">
                <a16:creationId xmlns:a16="http://schemas.microsoft.com/office/drawing/2014/main" id="{294D6DB1-2B70-1320-42DB-363BBAC34C1D}"/>
              </a:ext>
            </a:extLst>
          </p:cNvPr>
          <p:cNvSpPr/>
          <p:nvPr/>
        </p:nvSpPr>
        <p:spPr>
          <a:xfrm>
            <a:off x="1107738" y="3493330"/>
            <a:ext cx="1800200" cy="62636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a:t>Galimybės</a:t>
            </a:r>
            <a:r>
              <a:t>: Tvaraus vietos turizmo paklausa</a:t>
            </a:r>
          </a:p>
        </p:txBody>
      </p:sp>
      <p:sp>
        <p:nvSpPr>
          <p:cNvPr id="9" name="Rechteck 8">
            <a:extLst>
              <a:ext uri="{FF2B5EF4-FFF2-40B4-BE49-F238E27FC236}">
                <a16:creationId xmlns:a16="http://schemas.microsoft.com/office/drawing/2014/main" id="{38FF4C14-C5E1-CF29-F709-3CCA90914982}"/>
              </a:ext>
            </a:extLst>
          </p:cNvPr>
          <p:cNvSpPr/>
          <p:nvPr/>
        </p:nvSpPr>
        <p:spPr>
          <a:xfrm>
            <a:off x="3195970" y="2026167"/>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a:t>Trūkumai</a:t>
            </a:r>
            <a:r>
              <a:t>: Didelis vidutinis žvejų amžius</a:t>
            </a:r>
          </a:p>
        </p:txBody>
      </p:sp>
      <p:sp>
        <p:nvSpPr>
          <p:cNvPr id="10" name="Rechteck 9">
            <a:extLst>
              <a:ext uri="{FF2B5EF4-FFF2-40B4-BE49-F238E27FC236}">
                <a16:creationId xmlns:a16="http://schemas.microsoft.com/office/drawing/2014/main" id="{52A28869-56AC-C289-5D1A-EAB32E421B24}"/>
              </a:ext>
            </a:extLst>
          </p:cNvPr>
          <p:cNvSpPr/>
          <p:nvPr/>
        </p:nvSpPr>
        <p:spPr>
          <a:xfrm>
            <a:off x="3195970" y="3527503"/>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a:t>Grėsmės</a:t>
            </a:r>
            <a:r>
              <a:t>: </a:t>
            </a:r>
          </a:p>
          <a:p>
            <a:pPr lvl="0">
              <a:defRPr sz="1400">
                <a:solidFill>
                  <a:schemeClr val="tx1"/>
                </a:solidFill>
                <a:latin typeface="Arial" panose="020B0604020202020204" pitchFamily="34" charset="0"/>
                <a:cs typeface="Arial" panose="020B0604020202020204" pitchFamily="34" charset="0"/>
              </a:defRPr>
            </a:pPr>
            <a:r>
              <a:t>Mažėjantys žuvų ištekliai</a:t>
            </a:r>
          </a:p>
        </p:txBody>
      </p:sp>
      <p:sp>
        <p:nvSpPr>
          <p:cNvPr id="11" name="Geschweifte Klammer rechts 10">
            <a:extLst>
              <a:ext uri="{FF2B5EF4-FFF2-40B4-BE49-F238E27FC236}">
                <a16:creationId xmlns:a16="http://schemas.microsoft.com/office/drawing/2014/main" id="{27A1F82A-BC2D-B023-4256-90A3F0822CDD}"/>
              </a:ext>
            </a:extLst>
          </p:cNvPr>
          <p:cNvSpPr/>
          <p:nvPr/>
        </p:nvSpPr>
        <p:spPr>
          <a:xfrm>
            <a:off x="4924162" y="4801943"/>
            <a:ext cx="839372" cy="1330892"/>
          </a:xfrm>
          <a:prstGeom prst="rightBrace">
            <a:avLst>
              <a:gd name="adj1" fmla="val 8333"/>
              <a:gd name="adj2" fmla="val 48426"/>
            </a:avLst>
          </a:prstGeom>
          <a:ln w="19050">
            <a:solidFill>
              <a:srgbClr val="0F5494"/>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12" name="Rechteck 11">
            <a:extLst>
              <a:ext uri="{FF2B5EF4-FFF2-40B4-BE49-F238E27FC236}">
                <a16:creationId xmlns:a16="http://schemas.microsoft.com/office/drawing/2014/main" id="{3D429266-3FAA-8ADF-2994-7CF52B22A152}"/>
              </a:ext>
            </a:extLst>
          </p:cNvPr>
          <p:cNvSpPr/>
          <p:nvPr/>
        </p:nvSpPr>
        <p:spPr>
          <a:xfrm>
            <a:off x="1100281" y="4380627"/>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dirty="0" err="1"/>
              <a:t>Stipr</a:t>
            </a:r>
            <a:r>
              <a:rPr lang="lt-LT" b="1" dirty="0"/>
              <a:t>ybės</a:t>
            </a:r>
            <a:r>
              <a:rPr dirty="0"/>
              <a:t>: </a:t>
            </a:r>
          </a:p>
          <a:p>
            <a:pPr lvl="0">
              <a:defRPr sz="1400">
                <a:solidFill>
                  <a:schemeClr val="tx1"/>
                </a:solidFill>
                <a:latin typeface="Arial" panose="020B0604020202020204" pitchFamily="34" charset="0"/>
                <a:cs typeface="Arial" panose="020B0604020202020204" pitchFamily="34" charset="0"/>
              </a:defRPr>
            </a:pPr>
            <a:r>
              <a:rPr dirty="0" err="1"/>
              <a:t>Šiuolaikiška</a:t>
            </a:r>
            <a:r>
              <a:rPr dirty="0"/>
              <a:t> </a:t>
            </a:r>
            <a:r>
              <a:rPr dirty="0" err="1"/>
              <a:t>uostų</a:t>
            </a:r>
            <a:r>
              <a:rPr dirty="0"/>
              <a:t> </a:t>
            </a:r>
            <a:r>
              <a:rPr dirty="0" err="1"/>
              <a:t>infrastruktūra</a:t>
            </a:r>
            <a:r>
              <a:rPr dirty="0"/>
              <a:t>  </a:t>
            </a:r>
          </a:p>
        </p:txBody>
      </p:sp>
      <p:sp>
        <p:nvSpPr>
          <p:cNvPr id="13" name="Rechteck 12">
            <a:extLst>
              <a:ext uri="{FF2B5EF4-FFF2-40B4-BE49-F238E27FC236}">
                <a16:creationId xmlns:a16="http://schemas.microsoft.com/office/drawing/2014/main" id="{2F3B16AF-0CE1-9497-629C-5F35E0B9FCB8}"/>
              </a:ext>
            </a:extLst>
          </p:cNvPr>
          <p:cNvSpPr/>
          <p:nvPr/>
        </p:nvSpPr>
        <p:spPr>
          <a:xfrm>
            <a:off x="1100281" y="5832334"/>
            <a:ext cx="1800200" cy="626368"/>
          </a:xfrm>
          <a:prstGeom prst="rect">
            <a:avLst/>
          </a:prstGeom>
        </p:spPr>
        <p:style>
          <a:lnRef idx="2">
            <a:schemeClr val="dk1"/>
          </a:lnRef>
          <a:fillRef idx="1">
            <a:schemeClr val="lt1"/>
          </a:fillRef>
          <a:effectRef idx="0">
            <a:schemeClr val="dk1"/>
          </a:effectRef>
          <a:fontRef idx="minor">
            <a:schemeClr val="dk1"/>
          </a:fontRef>
        </p:style>
        <p:txBody>
          <a:bodyPr anchor="ctr"/>
          <a:lstStyle/>
          <a:p>
            <a:pPr lvl="0">
              <a:defRPr sz="1400">
                <a:latin typeface="Arial" panose="020B0604020202020204" pitchFamily="34" charset="0"/>
                <a:cs typeface="Arial" panose="020B0604020202020204" pitchFamily="34" charset="0"/>
              </a:defRPr>
            </a:pPr>
            <a:r>
              <a:rPr b="1"/>
              <a:t>Galimybės</a:t>
            </a:r>
            <a:r>
              <a:t>:</a:t>
            </a:r>
          </a:p>
          <a:p>
            <a:pPr lvl="0">
              <a:defRPr sz="1400">
                <a:latin typeface="Arial" panose="020B0604020202020204" pitchFamily="34" charset="0"/>
                <a:cs typeface="Arial" panose="020B0604020202020204" pitchFamily="34" charset="0"/>
              </a:defRPr>
            </a:pPr>
            <a:r>
              <a:t>Didelė vietos žuvų paklausa</a:t>
            </a:r>
          </a:p>
        </p:txBody>
      </p:sp>
      <p:sp>
        <p:nvSpPr>
          <p:cNvPr id="14" name="Rechteck 13">
            <a:extLst>
              <a:ext uri="{FF2B5EF4-FFF2-40B4-BE49-F238E27FC236}">
                <a16:creationId xmlns:a16="http://schemas.microsoft.com/office/drawing/2014/main" id="{C877661A-C11C-E55B-265F-B1CACE37A20B}"/>
              </a:ext>
            </a:extLst>
          </p:cNvPr>
          <p:cNvSpPr/>
          <p:nvPr/>
        </p:nvSpPr>
        <p:spPr>
          <a:xfrm>
            <a:off x="3188513" y="4365171"/>
            <a:ext cx="1800200" cy="626368"/>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a:t>Trūkumai</a:t>
            </a:r>
            <a:r>
              <a:t>: Silpna logistikos infrastruktūra </a:t>
            </a:r>
          </a:p>
        </p:txBody>
      </p:sp>
      <p:sp>
        <p:nvSpPr>
          <p:cNvPr id="15" name="Rechteck 14">
            <a:extLst>
              <a:ext uri="{FF2B5EF4-FFF2-40B4-BE49-F238E27FC236}">
                <a16:creationId xmlns:a16="http://schemas.microsoft.com/office/drawing/2014/main" id="{F5ADA444-9363-0E7B-A784-0B646AEA9043}"/>
              </a:ext>
            </a:extLst>
          </p:cNvPr>
          <p:cNvSpPr/>
          <p:nvPr/>
        </p:nvSpPr>
        <p:spPr>
          <a:xfrm>
            <a:off x="3188513" y="5866507"/>
            <a:ext cx="1800200" cy="62636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lvl="0">
              <a:defRPr sz="1400">
                <a:solidFill>
                  <a:schemeClr val="tx1"/>
                </a:solidFill>
                <a:latin typeface="Arial" panose="020B0604020202020204" pitchFamily="34" charset="0"/>
                <a:cs typeface="Arial" panose="020B0604020202020204" pitchFamily="34" charset="0"/>
              </a:defRPr>
            </a:pPr>
            <a:r>
              <a:rPr b="1"/>
              <a:t>Grėsmės</a:t>
            </a:r>
            <a:r>
              <a:t>: </a:t>
            </a:r>
          </a:p>
          <a:p>
            <a:pPr lvl="0">
              <a:defRPr sz="1400">
                <a:solidFill>
                  <a:schemeClr val="tx1"/>
                </a:solidFill>
                <a:latin typeface="Arial" panose="020B0604020202020204" pitchFamily="34" charset="0"/>
                <a:cs typeface="Arial" panose="020B0604020202020204" pitchFamily="34" charset="0"/>
              </a:defRPr>
            </a:pPr>
            <a:r>
              <a:t>Didelė konkurencija su importu </a:t>
            </a:r>
          </a:p>
        </p:txBody>
      </p:sp>
      <p:sp>
        <p:nvSpPr>
          <p:cNvPr id="16" name="Ellipse 15">
            <a:extLst>
              <a:ext uri="{FF2B5EF4-FFF2-40B4-BE49-F238E27FC236}">
                <a16:creationId xmlns:a16="http://schemas.microsoft.com/office/drawing/2014/main" id="{1C601CE3-3BAB-9C14-8BCC-2D5A332C3695}"/>
              </a:ext>
            </a:extLst>
          </p:cNvPr>
          <p:cNvSpPr/>
          <p:nvPr/>
        </p:nvSpPr>
        <p:spPr>
          <a:xfrm>
            <a:off x="5587083" y="1307243"/>
            <a:ext cx="1461306" cy="8664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sz="1600">
                <a:latin typeface="Arial" panose="020B0604020202020204" pitchFamily="34" charset="0"/>
                <a:cs typeface="Arial" panose="020B0604020202020204" pitchFamily="34" charset="0"/>
              </a:defRPr>
            </a:pPr>
            <a:r>
              <a:t>Poreikis</a:t>
            </a:r>
          </a:p>
        </p:txBody>
      </p:sp>
      <p:sp>
        <p:nvSpPr>
          <p:cNvPr id="18" name="Rechteck 17">
            <a:extLst>
              <a:ext uri="{FF2B5EF4-FFF2-40B4-BE49-F238E27FC236}">
                <a16:creationId xmlns:a16="http://schemas.microsoft.com/office/drawing/2014/main" id="{A77D9332-38CE-FF76-88C4-DD34EE6AF78A}"/>
              </a:ext>
            </a:extLst>
          </p:cNvPr>
          <p:cNvSpPr/>
          <p:nvPr/>
        </p:nvSpPr>
        <p:spPr>
          <a:xfrm>
            <a:off x="5443580" y="2697621"/>
            <a:ext cx="1673451" cy="7873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sz="1400">
                <a:latin typeface="Arial" panose="020B0604020202020204" pitchFamily="34" charset="0"/>
                <a:cs typeface="Arial" panose="020B0604020202020204" pitchFamily="34" charset="0"/>
              </a:defRPr>
            </a:pPr>
            <a:r>
              <a:t>Būtinybė atgaivinti vietos žvejų ekonomiką</a:t>
            </a:r>
            <a:endParaRPr sz="1400">
              <a:latin typeface="Arial" panose="020B0604020202020204" pitchFamily="34" charset="0"/>
              <a:cs typeface="Arial" panose="020B0604020202020204" pitchFamily="34" charset="0"/>
            </a:endParaRPr>
          </a:p>
        </p:txBody>
      </p:sp>
      <p:sp>
        <p:nvSpPr>
          <p:cNvPr id="19" name="Rechteck 18">
            <a:extLst>
              <a:ext uri="{FF2B5EF4-FFF2-40B4-BE49-F238E27FC236}">
                <a16:creationId xmlns:a16="http://schemas.microsoft.com/office/drawing/2014/main" id="{39DA0356-9ECE-152E-8881-673EE67DA049}"/>
              </a:ext>
            </a:extLst>
          </p:cNvPr>
          <p:cNvSpPr/>
          <p:nvPr/>
        </p:nvSpPr>
        <p:spPr>
          <a:xfrm>
            <a:off x="5443579" y="5053315"/>
            <a:ext cx="1673451" cy="7873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sz="1400">
                <a:latin typeface="Arial" panose="020B0604020202020204" pitchFamily="34" charset="0"/>
                <a:cs typeface="Arial" panose="020B0604020202020204" pitchFamily="34" charset="0"/>
              </a:defRPr>
            </a:pPr>
            <a:r>
              <a:t>Poreikis gerinti logistiką ir rinkodarą </a:t>
            </a:r>
          </a:p>
        </p:txBody>
      </p:sp>
      <p:sp>
        <p:nvSpPr>
          <p:cNvPr id="20" name="Ellipse 20">
            <a:extLst>
              <a:ext uri="{FF2B5EF4-FFF2-40B4-BE49-F238E27FC236}">
                <a16:creationId xmlns:a16="http://schemas.microsoft.com/office/drawing/2014/main" id="{49FE50BD-8D39-5D7C-EAA0-278361D72B2B}"/>
              </a:ext>
            </a:extLst>
          </p:cNvPr>
          <p:cNvSpPr/>
          <p:nvPr/>
        </p:nvSpPr>
        <p:spPr>
          <a:xfrm>
            <a:off x="8370672" y="1299295"/>
            <a:ext cx="1461306" cy="8664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sz="1600">
                <a:latin typeface="Arial" panose="020B0604020202020204" pitchFamily="34" charset="0"/>
                <a:cs typeface="Arial" panose="020B0604020202020204" pitchFamily="34" charset="0"/>
              </a:defRPr>
            </a:pPr>
            <a:r>
              <a:t>Veiksmų rūšys</a:t>
            </a:r>
          </a:p>
        </p:txBody>
      </p:sp>
      <p:sp>
        <p:nvSpPr>
          <p:cNvPr id="21" name="Rechteck 22">
            <a:extLst>
              <a:ext uri="{FF2B5EF4-FFF2-40B4-BE49-F238E27FC236}">
                <a16:creationId xmlns:a16="http://schemas.microsoft.com/office/drawing/2014/main" id="{B3D2A710-78F5-B037-6225-ABDD3106CFBE}"/>
              </a:ext>
            </a:extLst>
          </p:cNvPr>
          <p:cNvSpPr/>
          <p:nvPr/>
        </p:nvSpPr>
        <p:spPr>
          <a:xfrm>
            <a:off x="8227169" y="2697621"/>
            <a:ext cx="1673451" cy="78736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sz="1400">
                <a:latin typeface="Arial" panose="020B0604020202020204" pitchFamily="34" charset="0"/>
                <a:cs typeface="Arial" panose="020B0604020202020204" pitchFamily="34" charset="0"/>
              </a:defRPr>
            </a:pPr>
            <a:r>
              <a:t>Mažos apimties žvejybos laivynų įvairinimas </a:t>
            </a:r>
          </a:p>
        </p:txBody>
      </p:sp>
      <p:sp>
        <p:nvSpPr>
          <p:cNvPr id="22" name="Rechteck 21">
            <a:extLst>
              <a:ext uri="{FF2B5EF4-FFF2-40B4-BE49-F238E27FC236}">
                <a16:creationId xmlns:a16="http://schemas.microsoft.com/office/drawing/2014/main" id="{DF6E2CA7-F208-DBCE-64E7-50CD3A7E81F4}"/>
              </a:ext>
            </a:extLst>
          </p:cNvPr>
          <p:cNvSpPr/>
          <p:nvPr/>
        </p:nvSpPr>
        <p:spPr>
          <a:xfrm>
            <a:off x="8227168" y="5053315"/>
            <a:ext cx="1673451" cy="78736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sz="1400">
                <a:latin typeface="Arial" panose="020B0604020202020204" pitchFamily="34" charset="0"/>
                <a:cs typeface="Arial" panose="020B0604020202020204" pitchFamily="34" charset="0"/>
              </a:defRPr>
            </a:pPr>
            <a:r>
              <a:t>Remti logistikos projektus ir rinkodaros kampanijas </a:t>
            </a:r>
          </a:p>
        </p:txBody>
      </p:sp>
      <p:cxnSp>
        <p:nvCxnSpPr>
          <p:cNvPr id="23" name="Gerade Verbindung mit Pfeil 24">
            <a:extLst>
              <a:ext uri="{FF2B5EF4-FFF2-40B4-BE49-F238E27FC236}">
                <a16:creationId xmlns:a16="http://schemas.microsoft.com/office/drawing/2014/main" id="{BDBAA22B-1880-5195-1919-692C5AB0F7E2}"/>
              </a:ext>
            </a:extLst>
          </p:cNvPr>
          <p:cNvCxnSpPr/>
          <p:nvPr/>
        </p:nvCxnSpPr>
        <p:spPr>
          <a:xfrm>
            <a:off x="7117031" y="3091303"/>
            <a:ext cx="1110138" cy="0"/>
          </a:xfrm>
          <a:prstGeom prst="straightConnector1">
            <a:avLst/>
          </a:prstGeom>
          <a:ln w="19050">
            <a:solidFill>
              <a:srgbClr val="0F549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26">
            <a:extLst>
              <a:ext uri="{FF2B5EF4-FFF2-40B4-BE49-F238E27FC236}">
                <a16:creationId xmlns:a16="http://schemas.microsoft.com/office/drawing/2014/main" id="{C50019E5-9200-ADCF-288A-1E2BD5548DEF}"/>
              </a:ext>
            </a:extLst>
          </p:cNvPr>
          <p:cNvCxnSpPr/>
          <p:nvPr/>
        </p:nvCxnSpPr>
        <p:spPr>
          <a:xfrm>
            <a:off x="7117030" y="5446997"/>
            <a:ext cx="1110138" cy="0"/>
          </a:xfrm>
          <a:prstGeom prst="straightConnector1">
            <a:avLst/>
          </a:prstGeom>
          <a:ln w="19050">
            <a:solidFill>
              <a:srgbClr val="0F549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989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DC724EF-88EB-1AFA-3E56-3956E218B25E}"/>
              </a:ext>
            </a:extLst>
          </p:cNvPr>
          <p:cNvSpPr>
            <a:spLocks noGrp="1"/>
          </p:cNvSpPr>
          <p:nvPr>
            <p:ph idx="1"/>
          </p:nvPr>
        </p:nvSpPr>
        <p:spPr>
          <a:xfrm>
            <a:off x="838200" y="1536867"/>
            <a:ext cx="10515600" cy="4351338"/>
          </a:xfrm>
        </p:spPr>
        <p:txBody>
          <a:bodyPr>
            <a:normAutofit fontScale="92500" lnSpcReduction="20000"/>
          </a:bodyPr>
          <a:lstStyle/>
          <a:p>
            <a:pPr marL="0" indent="0">
              <a:buNone/>
            </a:pPr>
            <a:r>
              <a:rPr dirty="0" err="1"/>
              <a:t>Vietos</a:t>
            </a:r>
            <a:r>
              <a:rPr dirty="0"/>
              <a:t> </a:t>
            </a:r>
            <a:r>
              <a:rPr dirty="0" err="1"/>
              <a:t>tikslas</a:t>
            </a:r>
            <a:r>
              <a:rPr dirty="0"/>
              <a:t>: </a:t>
            </a:r>
            <a:r>
              <a:rPr dirty="0" err="1"/>
              <a:t>veiksminga</a:t>
            </a:r>
            <a:r>
              <a:rPr dirty="0"/>
              <a:t> </a:t>
            </a:r>
            <a:r>
              <a:rPr dirty="0" err="1"/>
              <a:t>priekrantės</a:t>
            </a:r>
            <a:r>
              <a:rPr dirty="0"/>
              <a:t> </a:t>
            </a:r>
            <a:r>
              <a:rPr dirty="0" err="1"/>
              <a:t>žvejyba</a:t>
            </a:r>
            <a:endParaRPr dirty="0"/>
          </a:p>
          <a:p>
            <a:pPr marL="0" indent="0">
              <a:buNone/>
            </a:pPr>
            <a:r>
              <a:rPr dirty="0" err="1"/>
              <a:t>Stipr</a:t>
            </a:r>
            <a:r>
              <a:rPr lang="lt-LT" dirty="0"/>
              <a:t>ybės</a:t>
            </a:r>
            <a:r>
              <a:rPr dirty="0"/>
              <a:t>: </a:t>
            </a:r>
            <a:r>
              <a:rPr dirty="0" err="1"/>
              <a:t>Istoriškai</a:t>
            </a:r>
            <a:r>
              <a:rPr dirty="0"/>
              <a:t> </a:t>
            </a:r>
            <a:r>
              <a:rPr dirty="0" err="1"/>
              <a:t>auginama</a:t>
            </a:r>
            <a:r>
              <a:rPr dirty="0"/>
              <a:t> – </a:t>
            </a:r>
            <a:r>
              <a:rPr dirty="0" err="1"/>
              <a:t>praktinė</a:t>
            </a:r>
            <a:r>
              <a:rPr dirty="0"/>
              <a:t> </a:t>
            </a:r>
            <a:r>
              <a:rPr dirty="0" err="1"/>
              <a:t>patirtis</a:t>
            </a:r>
            <a:r>
              <a:rPr lang="lt-LT" dirty="0"/>
              <a:t>, žinojimas/žinios</a:t>
            </a:r>
            <a:endParaRPr dirty="0"/>
          </a:p>
          <a:p>
            <a:pPr marL="0" indent="0">
              <a:buNone/>
            </a:pPr>
            <a:r>
              <a:rPr dirty="0" err="1"/>
              <a:t>Galimybės</a:t>
            </a:r>
            <a:r>
              <a:rPr dirty="0"/>
              <a:t>: </a:t>
            </a:r>
            <a:r>
              <a:rPr dirty="0" err="1"/>
              <a:t>Didinti</a:t>
            </a:r>
            <a:r>
              <a:rPr dirty="0"/>
              <a:t> </a:t>
            </a:r>
            <a:r>
              <a:rPr dirty="0" err="1"/>
              <a:t>vietos</a:t>
            </a:r>
            <a:r>
              <a:rPr dirty="0"/>
              <a:t> </a:t>
            </a:r>
            <a:r>
              <a:rPr dirty="0" err="1"/>
              <a:t>paklausą</a:t>
            </a:r>
            <a:r>
              <a:rPr dirty="0"/>
              <a:t> </a:t>
            </a:r>
            <a:r>
              <a:rPr dirty="0" err="1"/>
              <a:t>ir</a:t>
            </a:r>
            <a:r>
              <a:rPr dirty="0"/>
              <a:t> </a:t>
            </a:r>
            <a:r>
              <a:rPr dirty="0" err="1"/>
              <a:t>informuotumą</a:t>
            </a:r>
            <a:r>
              <a:rPr dirty="0"/>
              <a:t> </a:t>
            </a:r>
            <a:r>
              <a:rPr dirty="0" err="1"/>
              <a:t>apie</a:t>
            </a:r>
            <a:r>
              <a:rPr dirty="0"/>
              <a:t> </a:t>
            </a:r>
            <a:r>
              <a:rPr dirty="0" err="1"/>
              <a:t>vietos</a:t>
            </a:r>
            <a:r>
              <a:rPr dirty="0"/>
              <a:t> </a:t>
            </a:r>
            <a:r>
              <a:rPr dirty="0" err="1"/>
              <a:t>produktus</a:t>
            </a:r>
            <a:endParaRPr dirty="0"/>
          </a:p>
          <a:p>
            <a:pPr marL="0" indent="0" algn="just">
              <a:buNone/>
            </a:pPr>
            <a:r>
              <a:rPr dirty="0" err="1"/>
              <a:t>Trūkumai</a:t>
            </a:r>
            <a:r>
              <a:rPr dirty="0"/>
              <a:t> </a:t>
            </a:r>
            <a:r>
              <a:rPr dirty="0" err="1"/>
              <a:t>ir</a:t>
            </a:r>
            <a:r>
              <a:rPr dirty="0"/>
              <a:t> </a:t>
            </a:r>
            <a:r>
              <a:rPr dirty="0" err="1"/>
              <a:t>grėsmės</a:t>
            </a:r>
            <a:r>
              <a:rPr dirty="0"/>
              <a:t>: </a:t>
            </a:r>
            <a:r>
              <a:rPr dirty="0" err="1"/>
              <a:t>Produktas</a:t>
            </a:r>
            <a:r>
              <a:rPr dirty="0"/>
              <a:t>, </a:t>
            </a:r>
            <a:r>
              <a:rPr dirty="0" err="1"/>
              <a:t>kuriuo</a:t>
            </a:r>
            <a:r>
              <a:rPr dirty="0"/>
              <a:t> </a:t>
            </a:r>
            <a:r>
              <a:rPr dirty="0" err="1"/>
              <a:t>nepadengiamos</a:t>
            </a:r>
            <a:r>
              <a:rPr dirty="0"/>
              <a:t> </a:t>
            </a:r>
            <a:r>
              <a:rPr dirty="0" err="1"/>
              <a:t>sąnaudos</a:t>
            </a:r>
            <a:r>
              <a:rPr dirty="0"/>
              <a:t>, </a:t>
            </a:r>
            <a:r>
              <a:rPr dirty="0" err="1"/>
              <a:t>rinkodaros</a:t>
            </a:r>
            <a:r>
              <a:rPr dirty="0"/>
              <a:t> </a:t>
            </a:r>
            <a:r>
              <a:rPr dirty="0" err="1"/>
              <a:t>rizika</a:t>
            </a:r>
            <a:r>
              <a:rPr dirty="0"/>
              <a:t>, </a:t>
            </a:r>
            <a:r>
              <a:rPr dirty="0" err="1"/>
              <a:t>didmeninės</a:t>
            </a:r>
            <a:r>
              <a:rPr dirty="0"/>
              <a:t> </a:t>
            </a:r>
            <a:r>
              <a:rPr dirty="0" err="1"/>
              <a:t>kainos</a:t>
            </a:r>
            <a:r>
              <a:rPr dirty="0"/>
              <a:t>, </a:t>
            </a:r>
            <a:r>
              <a:rPr dirty="0" err="1"/>
              <a:t>kuriomis</a:t>
            </a:r>
            <a:r>
              <a:rPr dirty="0"/>
              <a:t> </a:t>
            </a:r>
            <a:r>
              <a:rPr dirty="0" err="1"/>
              <a:t>nepadengiamos</a:t>
            </a:r>
            <a:r>
              <a:rPr dirty="0"/>
              <a:t> </a:t>
            </a:r>
            <a:r>
              <a:rPr dirty="0" err="1"/>
              <a:t>sąnaudos</a:t>
            </a:r>
            <a:r>
              <a:rPr dirty="0"/>
              <a:t> </a:t>
            </a:r>
          </a:p>
          <a:p>
            <a:pPr marL="0" indent="0">
              <a:buNone/>
            </a:pPr>
            <a:endParaRPr dirty="0"/>
          </a:p>
          <a:p>
            <a:pPr marL="0" indent="0" algn="just">
              <a:buNone/>
            </a:pPr>
            <a:r>
              <a:rPr dirty="0" err="1"/>
              <a:t>Poreikis</a:t>
            </a:r>
            <a:r>
              <a:rPr dirty="0"/>
              <a:t>: </a:t>
            </a:r>
            <a:r>
              <a:rPr dirty="0" err="1"/>
              <a:t>Vandens</a:t>
            </a:r>
            <a:r>
              <a:rPr dirty="0"/>
              <a:t> </a:t>
            </a:r>
            <a:r>
              <a:rPr dirty="0" err="1"/>
              <a:t>buveinių</a:t>
            </a:r>
            <a:r>
              <a:rPr dirty="0"/>
              <a:t> </a:t>
            </a:r>
            <a:r>
              <a:rPr dirty="0" err="1"/>
              <a:t>ir</a:t>
            </a:r>
            <a:r>
              <a:rPr dirty="0"/>
              <a:t> </a:t>
            </a:r>
            <a:r>
              <a:rPr dirty="0" err="1"/>
              <a:t>kultūrinių</a:t>
            </a:r>
            <a:r>
              <a:rPr dirty="0"/>
              <a:t> </a:t>
            </a:r>
            <a:r>
              <a:rPr dirty="0" err="1"/>
              <a:t>kraštovaizdžių</a:t>
            </a:r>
            <a:r>
              <a:rPr dirty="0"/>
              <a:t> </a:t>
            </a:r>
            <a:r>
              <a:rPr dirty="0" err="1"/>
              <a:t>išsaugojimas</a:t>
            </a:r>
            <a:r>
              <a:rPr dirty="0"/>
              <a:t>, </a:t>
            </a:r>
            <a:r>
              <a:rPr dirty="0" err="1"/>
              <a:t>darbo</a:t>
            </a:r>
            <a:r>
              <a:rPr dirty="0"/>
              <a:t> </a:t>
            </a:r>
            <a:r>
              <a:rPr dirty="0" err="1"/>
              <a:t>vietų</a:t>
            </a:r>
            <a:r>
              <a:rPr dirty="0"/>
              <a:t> </a:t>
            </a:r>
            <a:r>
              <a:rPr dirty="0" err="1"/>
              <a:t>išsaugojimas</a:t>
            </a:r>
            <a:endParaRPr dirty="0"/>
          </a:p>
          <a:p>
            <a:pPr marL="0" indent="0">
              <a:buNone/>
            </a:pPr>
            <a:endParaRPr dirty="0"/>
          </a:p>
          <a:p>
            <a:pPr marL="0" indent="0" algn="just">
              <a:buNone/>
            </a:pPr>
            <a:r>
              <a:rPr dirty="0" err="1"/>
              <a:t>Veiksmo</a:t>
            </a:r>
            <a:r>
              <a:rPr dirty="0"/>
              <a:t> </a:t>
            </a:r>
            <a:r>
              <a:rPr dirty="0" err="1"/>
              <a:t>tipas</a:t>
            </a:r>
            <a:r>
              <a:rPr dirty="0"/>
              <a:t>: </a:t>
            </a:r>
            <a:r>
              <a:rPr dirty="0" err="1"/>
              <a:t>Rasti</a:t>
            </a:r>
            <a:r>
              <a:rPr dirty="0"/>
              <a:t> </a:t>
            </a:r>
            <a:r>
              <a:rPr dirty="0" err="1"/>
              <a:t>naujų</a:t>
            </a:r>
            <a:r>
              <a:rPr dirty="0"/>
              <a:t> </a:t>
            </a:r>
            <a:r>
              <a:rPr dirty="0" err="1"/>
              <a:t>rinkodaros</a:t>
            </a:r>
            <a:r>
              <a:rPr dirty="0"/>
              <a:t> </a:t>
            </a:r>
            <a:r>
              <a:rPr dirty="0" err="1"/>
              <a:t>formų</a:t>
            </a:r>
            <a:r>
              <a:rPr dirty="0"/>
              <a:t>, </a:t>
            </a:r>
            <a:r>
              <a:rPr dirty="0" err="1"/>
              <a:t>plėsti</a:t>
            </a:r>
            <a:r>
              <a:rPr dirty="0"/>
              <a:t> </a:t>
            </a:r>
            <a:r>
              <a:rPr dirty="0" err="1"/>
              <a:t>regioninės</a:t>
            </a:r>
            <a:r>
              <a:rPr dirty="0"/>
              <a:t> </a:t>
            </a:r>
            <a:r>
              <a:rPr dirty="0" err="1"/>
              <a:t>rinkos</a:t>
            </a:r>
            <a:r>
              <a:rPr dirty="0"/>
              <a:t> </a:t>
            </a:r>
            <a:r>
              <a:rPr dirty="0" err="1"/>
              <a:t>plėtrą</a:t>
            </a:r>
            <a:r>
              <a:rPr dirty="0"/>
              <a:t> </a:t>
            </a:r>
            <a:r>
              <a:rPr dirty="0" err="1"/>
              <a:t>kartu</a:t>
            </a:r>
            <a:r>
              <a:rPr dirty="0"/>
              <a:t> </a:t>
            </a:r>
            <a:r>
              <a:rPr dirty="0" err="1"/>
              <a:t>su</a:t>
            </a:r>
            <a:r>
              <a:rPr dirty="0"/>
              <a:t> </a:t>
            </a:r>
            <a:r>
              <a:rPr dirty="0" err="1"/>
              <a:t>turizmu</a:t>
            </a:r>
            <a:r>
              <a:rPr dirty="0"/>
              <a:t>, </a:t>
            </a:r>
            <a:r>
              <a:rPr dirty="0" err="1"/>
              <a:t>produktų</a:t>
            </a:r>
            <a:r>
              <a:rPr dirty="0"/>
              <a:t> </a:t>
            </a:r>
            <a:r>
              <a:rPr dirty="0" err="1"/>
              <a:t>asortimentu</a:t>
            </a:r>
            <a:endParaRPr b="0" dirty="0"/>
          </a:p>
        </p:txBody>
      </p:sp>
      <p:sp>
        <p:nvSpPr>
          <p:cNvPr id="3" name="Titel 2">
            <a:extLst>
              <a:ext uri="{FF2B5EF4-FFF2-40B4-BE49-F238E27FC236}">
                <a16:creationId xmlns:a16="http://schemas.microsoft.com/office/drawing/2014/main" id="{356F5055-1842-808E-8AEC-BC19DD13CD60}"/>
              </a:ext>
            </a:extLst>
          </p:cNvPr>
          <p:cNvSpPr>
            <a:spLocks noGrp="1"/>
          </p:cNvSpPr>
          <p:nvPr>
            <p:ph type="title"/>
          </p:nvPr>
        </p:nvSpPr>
        <p:spPr/>
        <p:txBody>
          <a:bodyPr/>
          <a:lstStyle/>
          <a:p>
            <a:r>
              <a:t>Strategija</a:t>
            </a:r>
          </a:p>
        </p:txBody>
      </p:sp>
      <p:sp>
        <p:nvSpPr>
          <p:cNvPr id="4" name="Datumsplatzhalter 3">
            <a:extLst>
              <a:ext uri="{FF2B5EF4-FFF2-40B4-BE49-F238E27FC236}">
                <a16:creationId xmlns:a16="http://schemas.microsoft.com/office/drawing/2014/main" id="{9407AB11-D732-7842-536B-A669C529C74F}"/>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FA696BA3-E9F0-F632-C3AC-9EF24806710B}"/>
              </a:ext>
            </a:extLst>
          </p:cNvPr>
          <p:cNvSpPr>
            <a:spLocks noGrp="1"/>
          </p:cNvSpPr>
          <p:nvPr>
            <p:ph type="ftr" sz="quarter" idx="3"/>
          </p:nvPr>
        </p:nvSpPr>
        <p:spPr/>
        <p:txBody>
          <a:bodyPr/>
          <a:lstStyle/>
          <a:p>
            <a:r>
              <a:t>Lietuvos SĮ</a:t>
            </a:r>
          </a:p>
        </p:txBody>
      </p:sp>
      <p:sp>
        <p:nvSpPr>
          <p:cNvPr id="6" name="Arrow: Down 5">
            <a:extLst>
              <a:ext uri="{FF2B5EF4-FFF2-40B4-BE49-F238E27FC236}">
                <a16:creationId xmlns:a16="http://schemas.microsoft.com/office/drawing/2014/main" id="{A3F4D5F0-D2C7-CA82-CAB4-22F202A71766}"/>
              </a:ext>
            </a:extLst>
          </p:cNvPr>
          <p:cNvSpPr/>
          <p:nvPr/>
        </p:nvSpPr>
        <p:spPr>
          <a:xfrm>
            <a:off x="4947792" y="3429406"/>
            <a:ext cx="1656184" cy="360040"/>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Tree>
    <p:extLst>
      <p:ext uri="{BB962C8B-B14F-4D97-AF65-F5344CB8AC3E}">
        <p14:creationId xmlns:p14="http://schemas.microsoft.com/office/powerpoint/2010/main" val="765087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6B49BA-76DB-E4C1-B352-ABF997D0FB29}"/>
              </a:ext>
            </a:extLst>
          </p:cNvPr>
          <p:cNvSpPr>
            <a:spLocks noGrp="1"/>
          </p:cNvSpPr>
          <p:nvPr>
            <p:ph type="title"/>
          </p:nvPr>
        </p:nvSpPr>
        <p:spPr>
          <a:xfrm>
            <a:off x="574766" y="313196"/>
            <a:ext cx="10515600" cy="815975"/>
          </a:xfrm>
        </p:spPr>
        <p:txBody>
          <a:bodyPr/>
          <a:lstStyle/>
          <a:p>
            <a:r>
              <a:rPr dirty="0" err="1"/>
              <a:t>Nuo</a:t>
            </a:r>
            <a:r>
              <a:rPr dirty="0"/>
              <a:t> SSGG </a:t>
            </a:r>
            <a:r>
              <a:rPr dirty="0" err="1"/>
              <a:t>iki</a:t>
            </a:r>
            <a:r>
              <a:rPr dirty="0"/>
              <a:t> </a:t>
            </a:r>
            <a:r>
              <a:rPr dirty="0" err="1"/>
              <a:t>veiksmų</a:t>
            </a:r>
            <a:r>
              <a:rPr dirty="0"/>
              <a:t> </a:t>
            </a:r>
            <a:r>
              <a:rPr dirty="0" err="1"/>
              <a:t>rūšies</a:t>
            </a:r>
            <a:endParaRPr dirty="0"/>
          </a:p>
        </p:txBody>
      </p:sp>
      <p:sp>
        <p:nvSpPr>
          <p:cNvPr id="4" name="Datumsplatzhalter 3">
            <a:extLst>
              <a:ext uri="{FF2B5EF4-FFF2-40B4-BE49-F238E27FC236}">
                <a16:creationId xmlns:a16="http://schemas.microsoft.com/office/drawing/2014/main" id="{3A40F881-7894-DE09-5AA3-B9ABB1A0DD30}"/>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76173FFB-097A-EE99-CB92-126900F350A2}"/>
              </a:ext>
            </a:extLst>
          </p:cNvPr>
          <p:cNvSpPr>
            <a:spLocks noGrp="1"/>
          </p:cNvSpPr>
          <p:nvPr>
            <p:ph type="ftr" sz="quarter" idx="3"/>
          </p:nvPr>
        </p:nvSpPr>
        <p:spPr/>
        <p:txBody>
          <a:bodyPr/>
          <a:lstStyle/>
          <a:p>
            <a:r>
              <a:t>Lietuvos SĮ</a:t>
            </a:r>
          </a:p>
        </p:txBody>
      </p:sp>
      <p:graphicFrame>
        <p:nvGraphicFramePr>
          <p:cNvPr id="6" name="Tabelle 5">
            <a:extLst>
              <a:ext uri="{FF2B5EF4-FFF2-40B4-BE49-F238E27FC236}">
                <a16:creationId xmlns:a16="http://schemas.microsoft.com/office/drawing/2014/main" id="{BD41B621-5375-1D34-5BC4-F78536BF0A5B}"/>
              </a:ext>
            </a:extLst>
          </p:cNvPr>
          <p:cNvGraphicFramePr>
            <a:graphicFrameLocks noGrp="1"/>
          </p:cNvGraphicFramePr>
          <p:nvPr>
            <p:extLst>
              <p:ext uri="{D42A27DB-BD31-4B8C-83A1-F6EECF244321}">
                <p14:modId xmlns:p14="http://schemas.microsoft.com/office/powerpoint/2010/main" val="1841671634"/>
              </p:ext>
            </p:extLst>
          </p:nvPr>
        </p:nvGraphicFramePr>
        <p:xfrm>
          <a:off x="574766" y="1418103"/>
          <a:ext cx="10779032" cy="5074770"/>
        </p:xfrm>
        <a:graphic>
          <a:graphicData uri="http://schemas.openxmlformats.org/drawingml/2006/table">
            <a:tbl>
              <a:tblPr firstRow="1" firstCol="1" bandRow="1">
                <a:tableStyleId>{5C22544A-7EE6-4342-B048-85BDC9FD1C3A}</a:tableStyleId>
              </a:tblPr>
              <a:tblGrid>
                <a:gridCol w="551145">
                  <a:extLst>
                    <a:ext uri="{9D8B030D-6E8A-4147-A177-3AD203B41FA5}">
                      <a16:colId xmlns:a16="http://schemas.microsoft.com/office/drawing/2014/main" val="1197579420"/>
                    </a:ext>
                  </a:extLst>
                </a:gridCol>
                <a:gridCol w="1612790">
                  <a:extLst>
                    <a:ext uri="{9D8B030D-6E8A-4147-A177-3AD203B41FA5}">
                      <a16:colId xmlns:a16="http://schemas.microsoft.com/office/drawing/2014/main" val="20000"/>
                    </a:ext>
                  </a:extLst>
                </a:gridCol>
                <a:gridCol w="4413952">
                  <a:extLst>
                    <a:ext uri="{9D8B030D-6E8A-4147-A177-3AD203B41FA5}">
                      <a16:colId xmlns:a16="http://schemas.microsoft.com/office/drawing/2014/main" val="20001"/>
                    </a:ext>
                  </a:extLst>
                </a:gridCol>
                <a:gridCol w="4201145">
                  <a:extLst>
                    <a:ext uri="{9D8B030D-6E8A-4147-A177-3AD203B41FA5}">
                      <a16:colId xmlns:a16="http://schemas.microsoft.com/office/drawing/2014/main" val="20002"/>
                    </a:ext>
                  </a:extLst>
                </a:gridCol>
              </a:tblGrid>
              <a:tr h="429074">
                <a:tc>
                  <a:txBody>
                    <a:bodyPr/>
                    <a:lstStyle/>
                    <a:p>
                      <a:pPr>
                        <a:spcAft>
                          <a:spcPts val="600"/>
                        </a:spcAft>
                      </a:pPr>
                      <a:endParaRPr sz="1600" b="1">
                        <a:solidFill>
                          <a:srgbClr val="002060"/>
                        </a:solidFill>
                        <a:effectLst/>
                        <a:latin typeface="Arial" panose="020B0604020202020204" pitchFamily="34" charset="0"/>
                        <a:ea typeface="Times New Roman"/>
                        <a:cs typeface="Arial" panose="020B0604020202020204" pitchFamily="34" charset="0"/>
                      </a:endParaRPr>
                    </a:p>
                  </a:txBody>
                  <a:tcPr marL="63040" marR="63040" marT="0" marB="0">
                    <a:noFill/>
                  </a:tcPr>
                </a:tc>
                <a:tc>
                  <a:txBody>
                    <a:bodyPr/>
                    <a:lstStyle/>
                    <a:p>
                      <a:pPr>
                        <a:spcAft>
                          <a:spcPts val="600"/>
                        </a:spcAft>
                      </a:pPr>
                      <a:endParaRPr sz="1600" b="1">
                        <a:solidFill>
                          <a:srgbClr val="002060"/>
                        </a:solidFill>
                        <a:effectLst/>
                        <a:latin typeface="Arial" panose="020B0604020202020204" pitchFamily="34" charset="0"/>
                        <a:ea typeface="Times New Roman"/>
                        <a:cs typeface="Arial" panose="020B0604020202020204" pitchFamily="34" charset="0"/>
                      </a:endParaRPr>
                    </a:p>
                  </a:txBody>
                  <a:tcPr marL="63040" marR="63040" marT="0" marB="0">
                    <a:noFill/>
                  </a:tcPr>
                </a:tc>
                <a:tc gridSpan="2">
                  <a:txBody>
                    <a:bodyPr/>
                    <a:lstStyle/>
                    <a:p>
                      <a:pPr algn="ctr">
                        <a:lnSpc>
                          <a:spcPct val="150000"/>
                        </a:lnSpc>
                        <a:spcBef>
                          <a:spcPts val="600"/>
                        </a:spcBef>
                        <a:spcAft>
                          <a:spcPts val="600"/>
                        </a:spcAft>
                        <a:defRPr sz="2000">
                          <a:solidFill>
                            <a:srgbClr val="002060"/>
                          </a:solidFill>
                          <a:effectLst/>
                          <a:latin typeface="Arial" panose="020B0604020202020204" pitchFamily="34" charset="0"/>
                          <a:cs typeface="Arial" panose="020B0604020202020204" pitchFamily="34" charset="0"/>
                        </a:defRPr>
                      </a:pPr>
                      <a:r>
                        <a:t>Vidaus veiksniai</a:t>
                      </a:r>
                    </a:p>
                  </a:txBody>
                  <a:tcPr marL="63040" marR="63040" marT="0" marB="0">
                    <a:solidFill>
                      <a:schemeClr val="accent1">
                        <a:lumMod val="20000"/>
                        <a:lumOff val="80000"/>
                      </a:schemeClr>
                    </a:solidFill>
                  </a:tcPr>
                </a:tc>
                <a:tc hMerge="1">
                  <a:txBody>
                    <a:bodyPr/>
                    <a:lstStyle/>
                    <a:p>
                      <a:pPr algn="ctr">
                        <a:lnSpc>
                          <a:spcPct val="150000"/>
                        </a:lnSpc>
                        <a:spcBef>
                          <a:spcPts val="600"/>
                        </a:spcBef>
                        <a:spcAft>
                          <a:spcPts val="600"/>
                        </a:spcAft>
                      </a:pPr>
                      <a:endParaRPr sz="2000">
                        <a:solidFill>
                          <a:srgbClr val="002060"/>
                        </a:solidFill>
                        <a:effectLst/>
                        <a:latin typeface="Arial" panose="020B0604020202020204" pitchFamily="34" charset="0"/>
                        <a:cs typeface="Arial" panose="020B0604020202020204" pitchFamily="34" charset="0"/>
                      </a:endParaRPr>
                    </a:p>
                  </a:txBody>
                  <a:tcPr marL="63040" marR="63040" marT="0" marB="0">
                    <a:solidFill>
                      <a:schemeClr val="accent6">
                        <a:lumMod val="60000"/>
                        <a:lumOff val="40000"/>
                      </a:schemeClr>
                    </a:solidFill>
                  </a:tcPr>
                </a:tc>
                <a:extLst>
                  <a:ext uri="{0D108BD9-81ED-4DB2-BD59-A6C34878D82A}">
                    <a16:rowId xmlns:a16="http://schemas.microsoft.com/office/drawing/2014/main" val="3653599453"/>
                  </a:ext>
                </a:extLst>
              </a:tr>
              <a:tr h="573172">
                <a:tc>
                  <a:txBody>
                    <a:bodyPr/>
                    <a:lstStyle/>
                    <a:p>
                      <a:pPr>
                        <a:spcAft>
                          <a:spcPts val="600"/>
                        </a:spcAft>
                      </a:pPr>
                      <a:endParaRPr sz="1600" b="1">
                        <a:solidFill>
                          <a:srgbClr val="002060"/>
                        </a:solidFill>
                        <a:effectLst/>
                        <a:latin typeface="Arial" panose="020B0604020202020204" pitchFamily="34" charset="0"/>
                        <a:ea typeface="Times New Roman"/>
                        <a:cs typeface="Arial" panose="020B0604020202020204" pitchFamily="34" charset="0"/>
                      </a:endParaRPr>
                    </a:p>
                  </a:txBody>
                  <a:tcPr marL="63040" marR="63040" marT="0" marB="0">
                    <a:noFill/>
                  </a:tcPr>
                </a:tc>
                <a:tc>
                  <a:txBody>
                    <a:bodyPr/>
                    <a:lstStyle/>
                    <a:p>
                      <a:pPr>
                        <a:spcAft>
                          <a:spcPts val="600"/>
                        </a:spcAft>
                        <a:defRPr sz="1600">
                          <a:solidFill>
                            <a:srgbClr val="002060"/>
                          </a:solidFill>
                          <a:effectLst/>
                          <a:latin typeface="Arial" panose="020B0604020202020204" pitchFamily="34" charset="0"/>
                          <a:cs typeface="Arial" panose="020B0604020202020204" pitchFamily="34" charset="0"/>
                        </a:defRPr>
                      </a:pPr>
                      <a:r>
                        <a:t> </a:t>
                      </a:r>
                      <a:endParaRPr sz="1600" b="1">
                        <a:solidFill>
                          <a:srgbClr val="002060"/>
                        </a:solidFill>
                        <a:effectLst/>
                        <a:latin typeface="Arial" panose="020B0604020202020204" pitchFamily="34" charset="0"/>
                        <a:ea typeface="Times New Roman"/>
                        <a:cs typeface="Arial" panose="020B0604020202020204" pitchFamily="34" charset="0"/>
                      </a:endParaRPr>
                    </a:p>
                  </a:txBody>
                  <a:tcPr marL="63040" marR="63040" marT="0" marB="0">
                    <a:noFill/>
                  </a:tcPr>
                </a:tc>
                <a:tc>
                  <a:txBody>
                    <a:bodyPr/>
                    <a:lstStyle/>
                    <a:p>
                      <a:pPr algn="ctr">
                        <a:lnSpc>
                          <a:spcPct val="150000"/>
                        </a:lnSpc>
                        <a:spcBef>
                          <a:spcPts val="600"/>
                        </a:spcBef>
                        <a:spcAft>
                          <a:spcPts val="600"/>
                        </a:spcAft>
                        <a:defRPr sz="2000">
                          <a:effectLst/>
                          <a:latin typeface="Arial" panose="020B0604020202020204" pitchFamily="34" charset="0"/>
                          <a:cs typeface="Arial" panose="020B0604020202020204" pitchFamily="34" charset="0"/>
                        </a:defRPr>
                      </a:pPr>
                      <a:r>
                        <a:rPr dirty="0" err="1">
                          <a:solidFill>
                            <a:srgbClr val="FF0000"/>
                          </a:solidFill>
                        </a:rPr>
                        <a:t>S</a:t>
                      </a:r>
                      <a:r>
                        <a:rPr dirty="0" err="1">
                          <a:solidFill>
                            <a:srgbClr val="002060"/>
                          </a:solidFill>
                        </a:rPr>
                        <a:t>tipr</a:t>
                      </a:r>
                      <a:r>
                        <a:rPr lang="lt-LT" dirty="0">
                          <a:solidFill>
                            <a:srgbClr val="002060"/>
                          </a:solidFill>
                        </a:rPr>
                        <a:t>ybės</a:t>
                      </a:r>
                      <a:endParaRPr dirty="0">
                        <a:solidFill>
                          <a:srgbClr val="002060"/>
                        </a:solidFill>
                      </a:endParaRPr>
                    </a:p>
                  </a:txBody>
                  <a:tcPr marL="63040" marR="63040" marT="0" marB="0">
                    <a:solidFill>
                      <a:schemeClr val="accent3">
                        <a:lumMod val="60000"/>
                        <a:lumOff val="40000"/>
                      </a:schemeClr>
                    </a:solidFill>
                  </a:tcPr>
                </a:tc>
                <a:tc>
                  <a:txBody>
                    <a:bodyPr/>
                    <a:lstStyle/>
                    <a:p>
                      <a:pPr algn="ctr">
                        <a:lnSpc>
                          <a:spcPct val="150000"/>
                        </a:lnSpc>
                        <a:spcBef>
                          <a:spcPts val="600"/>
                        </a:spcBef>
                        <a:spcAft>
                          <a:spcPts val="600"/>
                        </a:spcAft>
                        <a:defRPr sz="2000">
                          <a:effectLst/>
                          <a:latin typeface="Arial" panose="020B0604020202020204" pitchFamily="34" charset="0"/>
                          <a:cs typeface="Arial" panose="020B0604020202020204" pitchFamily="34" charset="0"/>
                        </a:defRPr>
                      </a:pPr>
                      <a:r>
                        <a:rPr lang="lt-LT" dirty="0">
                          <a:solidFill>
                            <a:srgbClr val="FF0000"/>
                          </a:solidFill>
                        </a:rPr>
                        <a:t>S</a:t>
                      </a:r>
                      <a:r>
                        <a:rPr lang="lt-LT" dirty="0">
                          <a:solidFill>
                            <a:srgbClr val="002060"/>
                          </a:solidFill>
                        </a:rPr>
                        <a:t>ilpnybės</a:t>
                      </a:r>
                      <a:endParaRPr dirty="0">
                        <a:solidFill>
                          <a:srgbClr val="002060"/>
                        </a:solidFill>
                      </a:endParaRPr>
                    </a:p>
                  </a:txBody>
                  <a:tcPr marL="63040" marR="63040" marT="0" marB="0">
                    <a:solidFill>
                      <a:schemeClr val="accent6">
                        <a:lumMod val="60000"/>
                        <a:lumOff val="40000"/>
                      </a:schemeClr>
                    </a:solidFill>
                  </a:tcPr>
                </a:tc>
                <a:extLst>
                  <a:ext uri="{0D108BD9-81ED-4DB2-BD59-A6C34878D82A}">
                    <a16:rowId xmlns:a16="http://schemas.microsoft.com/office/drawing/2014/main" val="10000"/>
                  </a:ext>
                </a:extLst>
              </a:tr>
              <a:tr h="2168853">
                <a:tc rowSpan="2">
                  <a:txBody>
                    <a:bodyPr/>
                    <a:lstStyle/>
                    <a:p>
                      <a:pPr algn="ctr">
                        <a:spcAft>
                          <a:spcPts val="600"/>
                        </a:spcAft>
                        <a:defRPr sz="2000" b="1">
                          <a:solidFill>
                            <a:srgbClr val="002060"/>
                          </a:solidFill>
                          <a:effectLst/>
                          <a:latin typeface="Arial" panose="020B0604020202020204" pitchFamily="34" charset="0"/>
                          <a:ea typeface="Times New Roman"/>
                          <a:cs typeface="Arial" panose="020B0604020202020204" pitchFamily="34" charset="0"/>
                        </a:defRPr>
                      </a:pPr>
                      <a:r>
                        <a:t>Išorės veiksniai</a:t>
                      </a:r>
                    </a:p>
                  </a:txBody>
                  <a:tcPr marL="63040" marR="63040" marT="0" marB="0" vert="vert270">
                    <a:solidFill>
                      <a:schemeClr val="accent1">
                        <a:lumMod val="20000"/>
                        <a:lumOff val="80000"/>
                      </a:schemeClr>
                    </a:solidFill>
                  </a:tcPr>
                </a:tc>
                <a:tc>
                  <a:txBody>
                    <a:bodyPr/>
                    <a:lstStyle/>
                    <a:p>
                      <a:pPr>
                        <a:spcAft>
                          <a:spcPts val="600"/>
                        </a:spcAft>
                      </a:pPr>
                      <a:endParaRPr sz="1600" dirty="0">
                        <a:solidFill>
                          <a:srgbClr val="002060"/>
                        </a:solidFill>
                        <a:effectLst/>
                        <a:latin typeface="Arial" panose="020B0604020202020204" pitchFamily="34" charset="0"/>
                        <a:cs typeface="Arial" panose="020B0604020202020204" pitchFamily="34" charset="0"/>
                      </a:endParaRPr>
                    </a:p>
                    <a:p>
                      <a:pPr>
                        <a:spcAft>
                          <a:spcPts val="600"/>
                        </a:spcAft>
                        <a:defRPr sz="1600">
                          <a:effectLst/>
                          <a:latin typeface="Arial" panose="020B0604020202020204" pitchFamily="34" charset="0"/>
                          <a:cs typeface="Arial" panose="020B0604020202020204" pitchFamily="34" charset="0"/>
                        </a:defRPr>
                      </a:pPr>
                      <a:r>
                        <a:rPr lang="lt-LT" sz="2000" dirty="0">
                          <a:solidFill>
                            <a:srgbClr val="FF0000"/>
                          </a:solidFill>
                        </a:rPr>
                        <a:t>G</a:t>
                      </a:r>
                      <a:r>
                        <a:rPr sz="2000" dirty="0" err="1">
                          <a:solidFill>
                            <a:srgbClr val="002060"/>
                          </a:solidFill>
                        </a:rPr>
                        <a:t>alimybės</a:t>
                      </a:r>
                      <a:endParaRPr sz="2000" b="1" dirty="0">
                        <a:solidFill>
                          <a:srgbClr val="002060"/>
                        </a:solidFill>
                        <a:effectLst/>
                        <a:latin typeface="Arial" panose="020B0604020202020204" pitchFamily="34" charset="0"/>
                        <a:ea typeface="Times New Roman"/>
                        <a:cs typeface="Arial" panose="020B0604020202020204" pitchFamily="34" charset="0"/>
                      </a:endParaRPr>
                    </a:p>
                  </a:txBody>
                  <a:tcPr marL="63040" marR="63040" marT="0" marB="0">
                    <a:solidFill>
                      <a:schemeClr val="accent5">
                        <a:lumMod val="60000"/>
                        <a:lumOff val="40000"/>
                      </a:schemeClr>
                    </a:solidFill>
                  </a:tcPr>
                </a:tc>
                <a:tc>
                  <a:txBody>
                    <a:bodyPr/>
                    <a:lstStyle/>
                    <a:p>
                      <a:pPr>
                        <a:lnSpc>
                          <a:spcPts val="1440"/>
                        </a:lnSpc>
                        <a:spcAft>
                          <a:spcPts val="0"/>
                        </a:spcAft>
                      </a:pPr>
                      <a:endParaRPr sz="1600" b="1"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600" b="1">
                          <a:effectLst/>
                          <a:latin typeface="Arial" panose="020B0604020202020204" pitchFamily="34" charset="0"/>
                          <a:cs typeface="Arial" panose="020B0604020202020204" pitchFamily="34" charset="0"/>
                        </a:defRPr>
                      </a:pPr>
                      <a:r>
                        <a:rPr lang="lt-LT" dirty="0">
                          <a:solidFill>
                            <a:srgbClr val="FF0000"/>
                          </a:solidFill>
                        </a:rPr>
                        <a:t>SO</a:t>
                      </a:r>
                      <a:r>
                        <a:rPr dirty="0">
                          <a:solidFill>
                            <a:srgbClr val="FF0000"/>
                          </a:solidFill>
                        </a:rPr>
                        <a:t> </a:t>
                      </a:r>
                      <a:r>
                        <a:rPr dirty="0" err="1">
                          <a:solidFill>
                            <a:srgbClr val="FF0000"/>
                          </a:solidFill>
                        </a:rPr>
                        <a:t>veiksmų</a:t>
                      </a:r>
                      <a:r>
                        <a:rPr dirty="0">
                          <a:solidFill>
                            <a:srgbClr val="002060"/>
                          </a:solidFill>
                        </a:rPr>
                        <a:t> </a:t>
                      </a:r>
                      <a:r>
                        <a:rPr dirty="0" err="1">
                          <a:solidFill>
                            <a:srgbClr val="002060"/>
                          </a:solidFill>
                        </a:rPr>
                        <a:t>rūšys</a:t>
                      </a:r>
                      <a:r>
                        <a:rPr dirty="0">
                          <a:solidFill>
                            <a:srgbClr val="002060"/>
                          </a:solidFill>
                        </a:rPr>
                        <a:t>: </a:t>
                      </a:r>
                    </a:p>
                    <a:p>
                      <a:pPr>
                        <a:lnSpc>
                          <a:spcPts val="1440"/>
                        </a:lnSpc>
                        <a:spcAft>
                          <a:spcPts val="0"/>
                        </a:spcAft>
                      </a:pPr>
                      <a:endParaRPr sz="1600" b="1" dirty="0">
                        <a:solidFill>
                          <a:srgbClr val="7030A0"/>
                        </a:solidFill>
                        <a:effectLst/>
                        <a:latin typeface="Arial" panose="020B0604020202020204" pitchFamily="34" charset="0"/>
                        <a:cs typeface="Arial" panose="020B0604020202020204" pitchFamily="34" charset="0"/>
                      </a:endParaRPr>
                    </a:p>
                    <a:p>
                      <a:pPr>
                        <a:lnSpc>
                          <a:spcPts val="1440"/>
                        </a:lnSpc>
                        <a:spcAft>
                          <a:spcPts val="0"/>
                        </a:spcAft>
                        <a:defRPr sz="1600" b="1">
                          <a:solidFill>
                            <a:srgbClr val="7030A0"/>
                          </a:solidFill>
                          <a:effectLst/>
                          <a:latin typeface="Arial" panose="020B0604020202020204" pitchFamily="34" charset="0"/>
                          <a:cs typeface="Arial" panose="020B0604020202020204" pitchFamily="34" charset="0"/>
                        </a:defRPr>
                      </a:pPr>
                      <a:r>
                        <a:rPr dirty="0" err="1"/>
                        <a:t>Ekonomikos</a:t>
                      </a:r>
                      <a:r>
                        <a:rPr dirty="0"/>
                        <a:t> </a:t>
                      </a:r>
                      <a:r>
                        <a:rPr dirty="0" err="1"/>
                        <a:t>augimas</a:t>
                      </a:r>
                      <a:r>
                        <a:rPr dirty="0"/>
                        <a:t>. </a:t>
                      </a:r>
                      <a:r>
                        <a:rPr dirty="0" err="1"/>
                        <a:t>Spartėjanti</a:t>
                      </a:r>
                      <a:r>
                        <a:rPr dirty="0"/>
                        <a:t> </a:t>
                      </a:r>
                      <a:r>
                        <a:rPr dirty="0" err="1"/>
                        <a:t>ir</a:t>
                      </a:r>
                      <a:r>
                        <a:rPr dirty="0"/>
                        <a:t> (</a:t>
                      </a:r>
                      <a:r>
                        <a:rPr dirty="0" err="1"/>
                        <a:t>arba</a:t>
                      </a:r>
                      <a:r>
                        <a:rPr dirty="0"/>
                        <a:t>) </a:t>
                      </a:r>
                      <a:r>
                        <a:rPr dirty="0" err="1"/>
                        <a:t>plečianti</a:t>
                      </a:r>
                      <a:r>
                        <a:rPr dirty="0"/>
                        <a:t> </a:t>
                      </a:r>
                      <a:r>
                        <a:rPr dirty="0" err="1"/>
                        <a:t>strategija</a:t>
                      </a:r>
                      <a:r>
                        <a:rPr dirty="0"/>
                        <a:t> </a:t>
                      </a:r>
                      <a:endParaRPr sz="1600" b="1" dirty="0">
                        <a:solidFill>
                          <a:srgbClr val="7030A0"/>
                        </a:solidFill>
                        <a:effectLst/>
                        <a:latin typeface="Arial" panose="020B0604020202020204" pitchFamily="34" charset="0"/>
                        <a:cs typeface="Arial" panose="020B0604020202020204" pitchFamily="34" charset="0"/>
                      </a:endParaRPr>
                    </a:p>
                    <a:p>
                      <a:pPr>
                        <a:lnSpc>
                          <a:spcPts val="1440"/>
                        </a:lnSpc>
                        <a:spcAft>
                          <a:spcPts val="0"/>
                        </a:spcAft>
                      </a:pPr>
                      <a:endParaRPr sz="1600"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400">
                          <a:solidFill>
                            <a:srgbClr val="002060"/>
                          </a:solidFill>
                          <a:effectLst/>
                          <a:latin typeface="Arial" panose="020B0604020202020204" pitchFamily="34" charset="0"/>
                          <a:cs typeface="Arial" panose="020B0604020202020204" pitchFamily="34" charset="0"/>
                        </a:defRPr>
                      </a:pPr>
                      <a:r>
                        <a:rPr dirty="0" err="1"/>
                        <a:t>Pasinaudoti</a:t>
                      </a:r>
                      <a:r>
                        <a:rPr dirty="0"/>
                        <a:t> </a:t>
                      </a:r>
                      <a:r>
                        <a:rPr dirty="0" err="1"/>
                        <a:t>galimybėmis</a:t>
                      </a:r>
                      <a:r>
                        <a:rPr dirty="0"/>
                        <a:t>, </a:t>
                      </a:r>
                      <a:r>
                        <a:rPr dirty="0" err="1"/>
                        <a:t>pritaikytomis</a:t>
                      </a:r>
                      <a:r>
                        <a:rPr dirty="0"/>
                        <a:t> </a:t>
                      </a:r>
                      <a:r>
                        <a:rPr dirty="0" err="1"/>
                        <a:t>prie</a:t>
                      </a:r>
                      <a:r>
                        <a:rPr dirty="0"/>
                        <a:t> </a:t>
                      </a:r>
                      <a:r>
                        <a:rPr dirty="0" err="1"/>
                        <a:t>konkrečios</a:t>
                      </a:r>
                      <a:r>
                        <a:rPr dirty="0"/>
                        <a:t> </a:t>
                      </a:r>
                      <a:r>
                        <a:rPr dirty="0" err="1"/>
                        <a:t>vietovės</a:t>
                      </a:r>
                      <a:r>
                        <a:rPr dirty="0"/>
                        <a:t> </a:t>
                      </a:r>
                      <a:r>
                        <a:rPr dirty="0" err="1"/>
                        <a:t>privalumų</a:t>
                      </a:r>
                      <a:r>
                        <a:rPr b="1" dirty="0"/>
                        <a:t> </a:t>
                      </a:r>
                      <a:r>
                        <a:rPr dirty="0"/>
                        <a:t> </a:t>
                      </a:r>
                    </a:p>
                    <a:p>
                      <a:pPr>
                        <a:lnSpc>
                          <a:spcPts val="1440"/>
                        </a:lnSpc>
                        <a:spcAft>
                          <a:spcPts val="0"/>
                        </a:spcAft>
                        <a:defRPr sz="1400">
                          <a:solidFill>
                            <a:srgbClr val="FF0000"/>
                          </a:solidFill>
                          <a:effectLst/>
                          <a:latin typeface="Arial" panose="020B0604020202020204" pitchFamily="34" charset="0"/>
                          <a:cs typeface="Arial" panose="020B0604020202020204" pitchFamily="34" charset="0"/>
                        </a:defRPr>
                      </a:pPr>
                      <a:r>
                        <a:rPr dirty="0"/>
                        <a:t> </a:t>
                      </a:r>
                    </a:p>
                    <a:p>
                      <a:pPr>
                        <a:lnSpc>
                          <a:spcPts val="1440"/>
                        </a:lnSpc>
                        <a:spcAft>
                          <a:spcPts val="0"/>
                        </a:spcAft>
                        <a:defRPr sz="1400">
                          <a:solidFill>
                            <a:srgbClr val="FF0000"/>
                          </a:solidFill>
                          <a:effectLst/>
                          <a:latin typeface="Arial" panose="020B0604020202020204" pitchFamily="34" charset="0"/>
                          <a:ea typeface="Times New Roman"/>
                          <a:cs typeface="Arial" panose="020B0604020202020204" pitchFamily="34" charset="0"/>
                        </a:defRPr>
                      </a:pPr>
                      <a:r>
                        <a:rPr dirty="0" err="1"/>
                        <a:t>Pvz</a:t>
                      </a:r>
                      <a:r>
                        <a:rPr dirty="0"/>
                        <a:t>., </a:t>
                      </a:r>
                      <a:r>
                        <a:rPr dirty="0" err="1"/>
                        <a:t>veiksmų</a:t>
                      </a:r>
                      <a:r>
                        <a:rPr dirty="0"/>
                        <a:t> </a:t>
                      </a:r>
                      <a:r>
                        <a:rPr dirty="0" err="1"/>
                        <a:t>rūšys</a:t>
                      </a:r>
                      <a:r>
                        <a:rPr dirty="0"/>
                        <a:t>: </a:t>
                      </a:r>
                      <a:r>
                        <a:rPr dirty="0" err="1"/>
                        <a:t>inovacijos</a:t>
                      </a:r>
                      <a:endParaRPr dirty="0"/>
                    </a:p>
                  </a:txBody>
                  <a:tcPr marL="63040" marR="63040" marT="0" marB="0"/>
                </a:tc>
                <a:tc>
                  <a:txBody>
                    <a:bodyPr/>
                    <a:lstStyle/>
                    <a:p>
                      <a:pPr>
                        <a:lnSpc>
                          <a:spcPts val="1440"/>
                        </a:lnSpc>
                        <a:spcAft>
                          <a:spcPts val="0"/>
                        </a:spcAft>
                      </a:pPr>
                      <a:endParaRPr sz="1600" b="1" dirty="0">
                        <a:solidFill>
                          <a:srgbClr val="FF0000"/>
                        </a:solidFill>
                        <a:effectLst/>
                        <a:latin typeface="Arial" panose="020B0604020202020204" pitchFamily="34" charset="0"/>
                        <a:cs typeface="Arial" panose="020B0604020202020204" pitchFamily="34" charset="0"/>
                      </a:endParaRPr>
                    </a:p>
                    <a:p>
                      <a:pPr>
                        <a:lnSpc>
                          <a:spcPts val="1440"/>
                        </a:lnSpc>
                        <a:spcAft>
                          <a:spcPts val="0"/>
                        </a:spcAft>
                        <a:defRPr sz="1600" b="1">
                          <a:effectLst/>
                          <a:latin typeface="Arial" panose="020B0604020202020204" pitchFamily="34" charset="0"/>
                          <a:cs typeface="Arial" panose="020B0604020202020204" pitchFamily="34" charset="0"/>
                        </a:defRPr>
                      </a:pPr>
                      <a:r>
                        <a:rPr dirty="0">
                          <a:solidFill>
                            <a:srgbClr val="FF0000"/>
                          </a:solidFill>
                        </a:rPr>
                        <a:t>WO </a:t>
                      </a:r>
                      <a:r>
                        <a:rPr dirty="0" err="1">
                          <a:solidFill>
                            <a:srgbClr val="FF0000"/>
                          </a:solidFill>
                        </a:rPr>
                        <a:t>veiksmų</a:t>
                      </a:r>
                      <a:r>
                        <a:rPr dirty="0">
                          <a:solidFill>
                            <a:srgbClr val="002060"/>
                          </a:solidFill>
                        </a:rPr>
                        <a:t> </a:t>
                      </a:r>
                      <a:r>
                        <a:rPr dirty="0" err="1">
                          <a:solidFill>
                            <a:srgbClr val="002060"/>
                          </a:solidFill>
                        </a:rPr>
                        <a:t>rūšys</a:t>
                      </a:r>
                      <a:r>
                        <a:rPr dirty="0">
                          <a:solidFill>
                            <a:srgbClr val="002060"/>
                          </a:solidFill>
                        </a:rPr>
                        <a:t>: </a:t>
                      </a:r>
                    </a:p>
                    <a:p>
                      <a:pPr>
                        <a:lnSpc>
                          <a:spcPts val="1440"/>
                        </a:lnSpc>
                        <a:spcAft>
                          <a:spcPts val="0"/>
                        </a:spcAft>
                      </a:pPr>
                      <a:endParaRPr sz="1600" b="1"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600" b="1">
                          <a:solidFill>
                            <a:srgbClr val="7030A0"/>
                          </a:solidFill>
                          <a:effectLst/>
                          <a:latin typeface="Arial" panose="020B0604020202020204" pitchFamily="34" charset="0"/>
                          <a:cs typeface="Arial" panose="020B0604020202020204" pitchFamily="34" charset="0"/>
                        </a:defRPr>
                      </a:pPr>
                      <a:r>
                        <a:rPr dirty="0" err="1"/>
                        <a:t>Struktūrinio</a:t>
                      </a:r>
                      <a:r>
                        <a:rPr dirty="0"/>
                        <a:t> </a:t>
                      </a:r>
                      <a:r>
                        <a:rPr dirty="0" err="1"/>
                        <a:t>koregavimo</a:t>
                      </a:r>
                      <a:r>
                        <a:rPr dirty="0"/>
                        <a:t> </a:t>
                      </a:r>
                      <a:r>
                        <a:rPr dirty="0" err="1"/>
                        <a:t>strategija</a:t>
                      </a:r>
                      <a:r>
                        <a:rPr dirty="0"/>
                        <a:t> </a:t>
                      </a:r>
                      <a:endParaRPr sz="1600" b="1" dirty="0">
                        <a:solidFill>
                          <a:srgbClr val="7030A0"/>
                        </a:solidFill>
                        <a:effectLst/>
                        <a:latin typeface="Arial" panose="020B0604020202020204" pitchFamily="34" charset="0"/>
                        <a:cs typeface="Arial" panose="020B0604020202020204" pitchFamily="34" charset="0"/>
                      </a:endParaRPr>
                    </a:p>
                    <a:p>
                      <a:pPr>
                        <a:lnSpc>
                          <a:spcPts val="1440"/>
                        </a:lnSpc>
                        <a:spcAft>
                          <a:spcPts val="0"/>
                        </a:spcAft>
                        <a:defRPr sz="1600">
                          <a:solidFill>
                            <a:srgbClr val="002060"/>
                          </a:solidFill>
                          <a:effectLst/>
                          <a:latin typeface="Arial" panose="020B0604020202020204" pitchFamily="34" charset="0"/>
                          <a:cs typeface="Arial" panose="020B0604020202020204" pitchFamily="34" charset="0"/>
                        </a:defRPr>
                      </a:pPr>
                      <a:r>
                        <a:rPr dirty="0"/>
                        <a:t> </a:t>
                      </a:r>
                      <a:endParaRPr sz="1600" b="1"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600">
                          <a:solidFill>
                            <a:srgbClr val="002060"/>
                          </a:solidFill>
                          <a:effectLst/>
                          <a:latin typeface="Arial" panose="020B0604020202020204" pitchFamily="34" charset="0"/>
                          <a:cs typeface="Arial" panose="020B0604020202020204" pitchFamily="34" charset="0"/>
                        </a:defRPr>
                      </a:pPr>
                      <a:r>
                        <a:rPr dirty="0" err="1"/>
                        <a:t>Pašalinti</a:t>
                      </a:r>
                      <a:r>
                        <a:rPr dirty="0"/>
                        <a:t> </a:t>
                      </a:r>
                      <a:r>
                        <a:rPr dirty="0" err="1"/>
                        <a:t>trūkumus</a:t>
                      </a:r>
                      <a:r>
                        <a:rPr dirty="0"/>
                        <a:t>, </a:t>
                      </a:r>
                      <a:r>
                        <a:rPr dirty="0" err="1"/>
                        <a:t>kad</a:t>
                      </a:r>
                      <a:r>
                        <a:rPr dirty="0"/>
                        <a:t> </a:t>
                      </a:r>
                      <a:r>
                        <a:rPr dirty="0" err="1"/>
                        <a:t>būtų</a:t>
                      </a:r>
                      <a:r>
                        <a:rPr dirty="0"/>
                        <a:t> </a:t>
                      </a:r>
                      <a:r>
                        <a:rPr dirty="0" err="1"/>
                        <a:t>galima</a:t>
                      </a:r>
                      <a:r>
                        <a:rPr dirty="0"/>
                        <a:t> </a:t>
                      </a:r>
                      <a:r>
                        <a:rPr dirty="0" err="1"/>
                        <a:t>pasinaudoti</a:t>
                      </a:r>
                      <a:r>
                        <a:rPr dirty="0"/>
                        <a:t> </a:t>
                      </a:r>
                      <a:r>
                        <a:rPr dirty="0" err="1"/>
                        <a:t>galimybėmis</a:t>
                      </a:r>
                      <a:r>
                        <a:rPr dirty="0"/>
                        <a:t>.</a:t>
                      </a:r>
                    </a:p>
                    <a:p>
                      <a:pPr>
                        <a:lnSpc>
                          <a:spcPts val="1440"/>
                        </a:lnSpc>
                        <a:spcAft>
                          <a:spcPts val="0"/>
                        </a:spcAft>
                      </a:pPr>
                      <a:endParaRPr sz="1600" b="0" dirty="0">
                        <a:solidFill>
                          <a:srgbClr val="002060"/>
                        </a:solidFill>
                        <a:effectLst/>
                        <a:latin typeface="Arial" panose="020B0604020202020204" pitchFamily="34" charset="0"/>
                        <a:ea typeface="Times New Roman"/>
                        <a:cs typeface="Arial" panose="020B0604020202020204" pitchFamily="34" charset="0"/>
                      </a:endParaRPr>
                    </a:p>
                    <a:p>
                      <a:pPr>
                        <a:lnSpc>
                          <a:spcPts val="1440"/>
                        </a:lnSpc>
                        <a:spcAft>
                          <a:spcPts val="0"/>
                        </a:spcAft>
                        <a:defRPr sz="1600">
                          <a:solidFill>
                            <a:srgbClr val="FF0000"/>
                          </a:solidFill>
                          <a:effectLst/>
                          <a:latin typeface="Arial" panose="020B0604020202020204" pitchFamily="34" charset="0"/>
                          <a:cs typeface="Arial" panose="020B0604020202020204" pitchFamily="34" charset="0"/>
                        </a:defRPr>
                      </a:pPr>
                      <a:r>
                        <a:rPr dirty="0"/>
                        <a:t> </a:t>
                      </a:r>
                    </a:p>
                    <a:p>
                      <a:pPr>
                        <a:lnSpc>
                          <a:spcPts val="1440"/>
                        </a:lnSpc>
                        <a:spcAft>
                          <a:spcPts val="0"/>
                        </a:spcAft>
                        <a:defRPr sz="1600">
                          <a:solidFill>
                            <a:srgbClr val="FF0000"/>
                          </a:solidFill>
                          <a:effectLst/>
                          <a:latin typeface="Arial" panose="020B0604020202020204" pitchFamily="34" charset="0"/>
                          <a:ea typeface="Times New Roman"/>
                          <a:cs typeface="Arial" panose="020B0604020202020204" pitchFamily="34" charset="0"/>
                        </a:defRPr>
                      </a:pPr>
                      <a:r>
                        <a:rPr dirty="0" err="1"/>
                        <a:t>Pvz</a:t>
                      </a:r>
                      <a:r>
                        <a:rPr dirty="0"/>
                        <a:t>., </a:t>
                      </a:r>
                      <a:r>
                        <a:rPr dirty="0" err="1"/>
                        <a:t>gebėjimų</a:t>
                      </a:r>
                      <a:r>
                        <a:rPr dirty="0"/>
                        <a:t> </a:t>
                      </a:r>
                      <a:r>
                        <a:rPr dirty="0" err="1"/>
                        <a:t>stiprinimas</a:t>
                      </a:r>
                      <a:endParaRPr sz="1600" dirty="0">
                        <a:solidFill>
                          <a:srgbClr val="FF0000"/>
                        </a:solidFill>
                        <a:effectLst/>
                        <a:latin typeface="Arial" panose="020B0604020202020204" pitchFamily="34" charset="0"/>
                        <a:ea typeface="Times New Roman"/>
                        <a:cs typeface="Arial" panose="020B0604020202020204" pitchFamily="34" charset="0"/>
                      </a:endParaRPr>
                    </a:p>
                  </a:txBody>
                  <a:tcPr marL="63040" marR="63040" marT="0" marB="0"/>
                </a:tc>
                <a:extLst>
                  <a:ext uri="{0D108BD9-81ED-4DB2-BD59-A6C34878D82A}">
                    <a16:rowId xmlns:a16="http://schemas.microsoft.com/office/drawing/2014/main" val="10001"/>
                  </a:ext>
                </a:extLst>
              </a:tr>
              <a:tr h="1903671">
                <a:tc vMerge="1">
                  <a:txBody>
                    <a:bodyPr/>
                    <a:lstStyle/>
                    <a:p>
                      <a:pPr>
                        <a:spcAft>
                          <a:spcPts val="600"/>
                        </a:spcAft>
                      </a:pPr>
                      <a:endParaRPr sz="2000" b="1">
                        <a:solidFill>
                          <a:srgbClr val="002060"/>
                        </a:solidFill>
                        <a:effectLst/>
                        <a:latin typeface="Arial" panose="020B0604020202020204" pitchFamily="34" charset="0"/>
                        <a:ea typeface="Times New Roman"/>
                        <a:cs typeface="Arial" panose="020B0604020202020204" pitchFamily="34" charset="0"/>
                      </a:endParaRPr>
                    </a:p>
                  </a:txBody>
                  <a:tcPr marL="63040" marR="63040" marT="0" marB="0">
                    <a:solidFill>
                      <a:schemeClr val="accent2">
                        <a:lumMod val="60000"/>
                        <a:lumOff val="40000"/>
                      </a:schemeClr>
                    </a:solidFill>
                  </a:tcPr>
                </a:tc>
                <a:tc>
                  <a:txBody>
                    <a:bodyPr/>
                    <a:lstStyle/>
                    <a:p>
                      <a:pPr>
                        <a:spcAft>
                          <a:spcPts val="600"/>
                        </a:spcAft>
                      </a:pPr>
                      <a:endParaRPr sz="1600" dirty="0">
                        <a:solidFill>
                          <a:srgbClr val="002060"/>
                        </a:solidFill>
                        <a:effectLst/>
                        <a:latin typeface="Arial" panose="020B0604020202020204" pitchFamily="34" charset="0"/>
                        <a:cs typeface="Arial" panose="020B0604020202020204" pitchFamily="34" charset="0"/>
                      </a:endParaRPr>
                    </a:p>
                    <a:p>
                      <a:pPr>
                        <a:spcAft>
                          <a:spcPts val="600"/>
                        </a:spcAft>
                        <a:defRPr sz="1600">
                          <a:effectLst/>
                          <a:latin typeface="Arial" panose="020B0604020202020204" pitchFamily="34" charset="0"/>
                          <a:cs typeface="Arial" panose="020B0604020202020204" pitchFamily="34" charset="0"/>
                        </a:defRPr>
                      </a:pPr>
                      <a:r>
                        <a:rPr lang="lt-LT" sz="2000" dirty="0">
                          <a:solidFill>
                            <a:srgbClr val="FF0000"/>
                          </a:solidFill>
                        </a:rPr>
                        <a:t>G</a:t>
                      </a:r>
                      <a:r>
                        <a:rPr lang="lt-LT" sz="2000" dirty="0">
                          <a:solidFill>
                            <a:schemeClr val="tx1"/>
                          </a:solidFill>
                        </a:rPr>
                        <a:t>rėsmės</a:t>
                      </a:r>
                      <a:endParaRPr sz="2000" b="1" dirty="0">
                        <a:solidFill>
                          <a:schemeClr val="tx1"/>
                        </a:solidFill>
                        <a:effectLst/>
                        <a:latin typeface="Arial" panose="020B0604020202020204" pitchFamily="34" charset="0"/>
                        <a:ea typeface="Times New Roman"/>
                        <a:cs typeface="Arial" panose="020B0604020202020204" pitchFamily="34" charset="0"/>
                      </a:endParaRPr>
                    </a:p>
                  </a:txBody>
                  <a:tcPr marL="63040" marR="63040" marT="0" marB="0">
                    <a:solidFill>
                      <a:schemeClr val="accent2">
                        <a:lumMod val="60000"/>
                        <a:lumOff val="40000"/>
                      </a:schemeClr>
                    </a:solidFill>
                  </a:tcPr>
                </a:tc>
                <a:tc>
                  <a:txBody>
                    <a:bodyPr/>
                    <a:lstStyle/>
                    <a:p>
                      <a:pPr>
                        <a:lnSpc>
                          <a:spcPts val="1440"/>
                        </a:lnSpc>
                        <a:spcAft>
                          <a:spcPts val="0"/>
                        </a:spcAft>
                      </a:pPr>
                      <a:endParaRPr sz="1600" b="1"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600" b="1">
                          <a:effectLst/>
                          <a:latin typeface="Arial" panose="020B0604020202020204" pitchFamily="34" charset="0"/>
                          <a:cs typeface="Arial" panose="020B0604020202020204" pitchFamily="34" charset="0"/>
                        </a:defRPr>
                      </a:pPr>
                      <a:r>
                        <a:rPr lang="lt-LT" dirty="0">
                          <a:solidFill>
                            <a:srgbClr val="FF0000"/>
                          </a:solidFill>
                        </a:rPr>
                        <a:t>ST </a:t>
                      </a:r>
                      <a:r>
                        <a:rPr dirty="0" err="1">
                          <a:solidFill>
                            <a:srgbClr val="FF0000"/>
                          </a:solidFill>
                        </a:rPr>
                        <a:t>Veiksmų</a:t>
                      </a:r>
                      <a:r>
                        <a:rPr dirty="0">
                          <a:solidFill>
                            <a:srgbClr val="FF0000"/>
                          </a:solidFill>
                        </a:rPr>
                        <a:t> </a:t>
                      </a:r>
                      <a:r>
                        <a:rPr dirty="0" err="1">
                          <a:solidFill>
                            <a:srgbClr val="002060"/>
                          </a:solidFill>
                        </a:rPr>
                        <a:t>rūšys</a:t>
                      </a:r>
                      <a:r>
                        <a:rPr dirty="0">
                          <a:solidFill>
                            <a:srgbClr val="002060"/>
                          </a:solidFill>
                        </a:rPr>
                        <a:t>:</a:t>
                      </a:r>
                    </a:p>
                    <a:p>
                      <a:pPr>
                        <a:lnSpc>
                          <a:spcPts val="1440"/>
                        </a:lnSpc>
                        <a:spcAft>
                          <a:spcPts val="0"/>
                        </a:spcAft>
                      </a:pPr>
                      <a:endParaRPr sz="1600" b="1" dirty="0">
                        <a:solidFill>
                          <a:srgbClr val="FF0000"/>
                        </a:solidFill>
                        <a:effectLst/>
                        <a:latin typeface="Arial" panose="020B0604020202020204" pitchFamily="34" charset="0"/>
                        <a:cs typeface="Arial" panose="020B0604020202020204" pitchFamily="34" charset="0"/>
                      </a:endParaRPr>
                    </a:p>
                    <a:p>
                      <a:pPr>
                        <a:lnSpc>
                          <a:spcPts val="1440"/>
                        </a:lnSpc>
                        <a:spcAft>
                          <a:spcPts val="0"/>
                        </a:spcAft>
                        <a:defRPr sz="1600" b="1">
                          <a:solidFill>
                            <a:srgbClr val="7030A0"/>
                          </a:solidFill>
                          <a:effectLst/>
                          <a:latin typeface="Arial" panose="020B0604020202020204" pitchFamily="34" charset="0"/>
                          <a:cs typeface="Arial" panose="020B0604020202020204" pitchFamily="34" charset="0"/>
                        </a:defRPr>
                      </a:pPr>
                      <a:r>
                        <a:rPr dirty="0" err="1"/>
                        <a:t>Stabilizavimo</a:t>
                      </a:r>
                      <a:r>
                        <a:rPr dirty="0"/>
                        <a:t> </a:t>
                      </a:r>
                      <a:r>
                        <a:rPr dirty="0" err="1"/>
                        <a:t>strategija</a:t>
                      </a:r>
                      <a:r>
                        <a:rPr dirty="0"/>
                        <a:t>  </a:t>
                      </a:r>
                    </a:p>
                    <a:p>
                      <a:pPr>
                        <a:lnSpc>
                          <a:spcPts val="1440"/>
                        </a:lnSpc>
                        <a:spcAft>
                          <a:spcPts val="0"/>
                        </a:spcAft>
                      </a:pPr>
                      <a:endParaRPr sz="1600"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400">
                          <a:solidFill>
                            <a:srgbClr val="002060"/>
                          </a:solidFill>
                          <a:effectLst/>
                          <a:latin typeface="Arial" panose="020B0604020202020204" pitchFamily="34" charset="0"/>
                          <a:cs typeface="Arial" panose="020B0604020202020204" pitchFamily="34" charset="0"/>
                        </a:defRPr>
                      </a:pPr>
                      <a:r>
                        <a:rPr dirty="0" err="1"/>
                        <a:t>Nustatyti</a:t>
                      </a:r>
                      <a:r>
                        <a:rPr dirty="0"/>
                        <a:t> </a:t>
                      </a:r>
                      <a:r>
                        <a:rPr dirty="0" err="1"/>
                        <a:t>būdus</a:t>
                      </a:r>
                      <a:r>
                        <a:rPr dirty="0"/>
                        <a:t>, </a:t>
                      </a:r>
                      <a:r>
                        <a:rPr dirty="0" err="1"/>
                        <a:t>kaip</a:t>
                      </a:r>
                      <a:r>
                        <a:rPr dirty="0"/>
                        <a:t> </a:t>
                      </a:r>
                      <a:r>
                        <a:rPr dirty="0" err="1"/>
                        <a:t>sumažinti</a:t>
                      </a:r>
                      <a:r>
                        <a:rPr dirty="0"/>
                        <a:t> </a:t>
                      </a:r>
                      <a:r>
                        <a:rPr dirty="0" err="1"/>
                        <a:t>pažeidžiamumą</a:t>
                      </a:r>
                      <a:endParaRPr dirty="0"/>
                    </a:p>
                    <a:p>
                      <a:pPr>
                        <a:lnSpc>
                          <a:spcPts val="1440"/>
                        </a:lnSpc>
                        <a:spcAft>
                          <a:spcPts val="0"/>
                        </a:spcAft>
                        <a:defRPr sz="1400">
                          <a:solidFill>
                            <a:srgbClr val="002060"/>
                          </a:solidFill>
                          <a:effectLst/>
                          <a:latin typeface="Arial" panose="020B0604020202020204" pitchFamily="34" charset="0"/>
                          <a:cs typeface="Arial" panose="020B0604020202020204" pitchFamily="34" charset="0"/>
                        </a:defRPr>
                      </a:pPr>
                      <a:r>
                        <a:rPr dirty="0" err="1"/>
                        <a:t>išorės</a:t>
                      </a:r>
                      <a:r>
                        <a:rPr dirty="0"/>
                        <a:t> </a:t>
                      </a:r>
                      <a:r>
                        <a:rPr dirty="0" err="1"/>
                        <a:t>grėsmės</a:t>
                      </a:r>
                      <a:r>
                        <a:rPr dirty="0"/>
                        <a:t> </a:t>
                      </a:r>
                      <a:r>
                        <a:rPr dirty="0" err="1"/>
                        <a:t>išnaudojant</a:t>
                      </a:r>
                      <a:r>
                        <a:rPr dirty="0"/>
                        <a:t> </a:t>
                      </a:r>
                      <a:r>
                        <a:rPr dirty="0" err="1"/>
                        <a:t>mūsų</a:t>
                      </a:r>
                      <a:r>
                        <a:rPr dirty="0"/>
                        <a:t> </a:t>
                      </a:r>
                      <a:r>
                        <a:rPr dirty="0" err="1"/>
                        <a:t>stipriąsias</a:t>
                      </a:r>
                      <a:r>
                        <a:rPr dirty="0"/>
                        <a:t> </a:t>
                      </a:r>
                      <a:r>
                        <a:rPr dirty="0" err="1"/>
                        <a:t>puses</a:t>
                      </a:r>
                      <a:r>
                        <a:rPr dirty="0"/>
                        <a:t>. </a:t>
                      </a:r>
                    </a:p>
                    <a:p>
                      <a:pPr>
                        <a:lnSpc>
                          <a:spcPts val="1440"/>
                        </a:lnSpc>
                        <a:spcAft>
                          <a:spcPts val="0"/>
                        </a:spcAft>
                      </a:pPr>
                      <a:endParaRPr sz="1400" dirty="0">
                        <a:solidFill>
                          <a:srgbClr val="002060"/>
                        </a:solidFill>
                        <a:effectLst/>
                        <a:latin typeface="Arial" panose="020B0604020202020204" pitchFamily="34" charset="0"/>
                        <a:ea typeface="Times New Roman"/>
                        <a:cs typeface="Arial" panose="020B0604020202020204" pitchFamily="34" charset="0"/>
                      </a:endParaRPr>
                    </a:p>
                    <a:p>
                      <a:pPr marL="0" marR="0" indent="0" algn="l" defTabSz="914400" rtl="0" eaLnBrk="1" fontAlgn="auto" latinLnBrk="0" hangingPunct="1">
                        <a:lnSpc>
                          <a:spcPts val="1440"/>
                        </a:lnSpc>
                        <a:spcBef>
                          <a:spcPts val="0"/>
                        </a:spcBef>
                        <a:spcAft>
                          <a:spcPts val="0"/>
                        </a:spcAft>
                        <a:buClrTx/>
                        <a:buSzTx/>
                        <a:buFontTx/>
                        <a:buNone/>
                        <a:tabLst/>
                        <a:defRPr sz="1400">
                          <a:solidFill>
                            <a:srgbClr val="FF0000"/>
                          </a:solidFill>
                          <a:effectLst/>
                          <a:latin typeface="Arial" panose="020B0604020202020204" pitchFamily="34" charset="0"/>
                          <a:ea typeface="Times New Roman"/>
                          <a:cs typeface="Arial" panose="020B0604020202020204" pitchFamily="34" charset="0"/>
                        </a:defRPr>
                      </a:pPr>
                      <a:r>
                        <a:rPr dirty="0" err="1"/>
                        <a:t>Pvz</a:t>
                      </a:r>
                      <a:r>
                        <a:rPr dirty="0"/>
                        <a:t>., </a:t>
                      </a:r>
                      <a:r>
                        <a:rPr dirty="0" err="1"/>
                        <a:t>diversifikavimas</a:t>
                      </a:r>
                      <a:endParaRPr sz="1600" dirty="0">
                        <a:solidFill>
                          <a:srgbClr val="002060"/>
                        </a:solidFill>
                        <a:effectLst/>
                        <a:latin typeface="Arial" panose="020B0604020202020204" pitchFamily="34" charset="0"/>
                        <a:ea typeface="Times New Roman"/>
                        <a:cs typeface="Arial" panose="020B0604020202020204" pitchFamily="34" charset="0"/>
                      </a:endParaRPr>
                    </a:p>
                  </a:txBody>
                  <a:tcPr marL="63040" marR="63040" marT="0" marB="0"/>
                </a:tc>
                <a:tc>
                  <a:txBody>
                    <a:bodyPr/>
                    <a:lstStyle/>
                    <a:p>
                      <a:pPr>
                        <a:lnSpc>
                          <a:spcPts val="1440"/>
                        </a:lnSpc>
                        <a:spcAft>
                          <a:spcPts val="0"/>
                        </a:spcAft>
                      </a:pPr>
                      <a:endParaRPr sz="1600" b="1"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600" b="1">
                          <a:effectLst/>
                          <a:latin typeface="Arial" panose="020B0604020202020204" pitchFamily="34" charset="0"/>
                          <a:cs typeface="Arial" panose="020B0604020202020204" pitchFamily="34" charset="0"/>
                        </a:defRPr>
                      </a:pPr>
                      <a:r>
                        <a:rPr dirty="0">
                          <a:solidFill>
                            <a:srgbClr val="FF0000"/>
                          </a:solidFill>
                        </a:rPr>
                        <a:t>WT </a:t>
                      </a:r>
                      <a:r>
                        <a:rPr dirty="0" err="1">
                          <a:solidFill>
                            <a:srgbClr val="FF0000"/>
                          </a:solidFill>
                        </a:rPr>
                        <a:t>veiksmų</a:t>
                      </a:r>
                      <a:r>
                        <a:rPr dirty="0">
                          <a:solidFill>
                            <a:srgbClr val="002060"/>
                          </a:solidFill>
                        </a:rPr>
                        <a:t> </a:t>
                      </a:r>
                      <a:r>
                        <a:rPr dirty="0" err="1">
                          <a:solidFill>
                            <a:srgbClr val="002060"/>
                          </a:solidFill>
                        </a:rPr>
                        <a:t>rūšys</a:t>
                      </a:r>
                      <a:r>
                        <a:rPr dirty="0">
                          <a:solidFill>
                            <a:srgbClr val="002060"/>
                          </a:solidFill>
                        </a:rPr>
                        <a:t>: </a:t>
                      </a:r>
                    </a:p>
                    <a:p>
                      <a:pPr>
                        <a:lnSpc>
                          <a:spcPts val="1440"/>
                        </a:lnSpc>
                        <a:spcAft>
                          <a:spcPts val="0"/>
                        </a:spcAft>
                      </a:pPr>
                      <a:endParaRPr sz="1600" b="1" dirty="0">
                        <a:solidFill>
                          <a:srgbClr val="002060"/>
                        </a:solidFill>
                        <a:effectLst/>
                        <a:latin typeface="Arial" panose="020B0604020202020204" pitchFamily="34" charset="0"/>
                        <a:cs typeface="Arial" panose="020B0604020202020204" pitchFamily="34" charset="0"/>
                      </a:endParaRPr>
                    </a:p>
                    <a:p>
                      <a:pPr>
                        <a:lnSpc>
                          <a:spcPts val="1440"/>
                        </a:lnSpc>
                        <a:spcAft>
                          <a:spcPts val="0"/>
                        </a:spcAft>
                        <a:defRPr sz="1600" b="1">
                          <a:solidFill>
                            <a:srgbClr val="7030A0"/>
                          </a:solidFill>
                          <a:effectLst/>
                          <a:latin typeface="Arial" panose="020B0604020202020204" pitchFamily="34" charset="0"/>
                          <a:cs typeface="Arial" panose="020B0604020202020204" pitchFamily="34" charset="0"/>
                        </a:defRPr>
                      </a:pPr>
                      <a:r>
                        <a:rPr dirty="0" err="1"/>
                        <a:t>Prevencinė</a:t>
                      </a:r>
                      <a:r>
                        <a:rPr dirty="0"/>
                        <a:t> </a:t>
                      </a:r>
                      <a:r>
                        <a:rPr dirty="0" err="1"/>
                        <a:t>strategija</a:t>
                      </a:r>
                      <a:r>
                        <a:rPr dirty="0"/>
                        <a:t> </a:t>
                      </a:r>
                      <a:endParaRPr sz="1600" b="1" dirty="0">
                        <a:solidFill>
                          <a:srgbClr val="7030A0"/>
                        </a:solidFill>
                        <a:effectLst/>
                        <a:latin typeface="Arial" panose="020B0604020202020204" pitchFamily="34" charset="0"/>
                        <a:cs typeface="Arial" panose="020B0604020202020204" pitchFamily="34" charset="0"/>
                      </a:endParaRPr>
                    </a:p>
                    <a:p>
                      <a:pPr>
                        <a:lnSpc>
                          <a:spcPts val="1440"/>
                        </a:lnSpc>
                        <a:spcAft>
                          <a:spcPts val="0"/>
                        </a:spcAft>
                      </a:pPr>
                      <a:endParaRPr sz="1400" b="1" dirty="0">
                        <a:solidFill>
                          <a:srgbClr val="002060"/>
                        </a:solidFill>
                        <a:effectLst/>
                        <a:latin typeface="Arial" panose="020B0604020202020204" pitchFamily="34" charset="0"/>
                        <a:cs typeface="Arial" panose="020B0604020202020204" pitchFamily="34" charset="0"/>
                      </a:endParaRPr>
                    </a:p>
                    <a:p>
                      <a:pPr marL="0" algn="l" defTabSz="914400" rtl="0" eaLnBrk="1" latinLnBrk="0" hangingPunct="1">
                        <a:lnSpc>
                          <a:spcPts val="1440"/>
                        </a:lnSpc>
                        <a:spcAft>
                          <a:spcPts val="0"/>
                        </a:spcAft>
                        <a:defRPr sz="1400">
                          <a:solidFill>
                            <a:srgbClr val="002060"/>
                          </a:solidFill>
                          <a:effectLst/>
                          <a:latin typeface="Arial" panose="020B0604020202020204" pitchFamily="34" charset="0"/>
                          <a:cs typeface="Arial" panose="020B0604020202020204" pitchFamily="34" charset="0"/>
                        </a:defRPr>
                      </a:pPr>
                      <a:r>
                        <a:rPr lang="lt-LT" dirty="0"/>
                        <a:t>Nustatyti planą, kad būtų išvengta silpnybių</a:t>
                      </a:r>
                    </a:p>
                    <a:p>
                      <a:pPr marL="0" algn="l" defTabSz="914400" rtl="0" eaLnBrk="1" latinLnBrk="0" hangingPunct="1">
                        <a:lnSpc>
                          <a:spcPts val="1440"/>
                        </a:lnSpc>
                        <a:spcAft>
                          <a:spcPts val="0"/>
                        </a:spcAft>
                        <a:defRPr sz="1400">
                          <a:solidFill>
                            <a:srgbClr val="002060"/>
                          </a:solidFill>
                          <a:effectLst/>
                          <a:latin typeface="Arial" panose="020B0604020202020204" pitchFamily="34" charset="0"/>
                          <a:cs typeface="Arial" panose="020B0604020202020204" pitchFamily="34" charset="0"/>
                        </a:defRPr>
                      </a:pPr>
                      <a:r>
                        <a:rPr lang="lt-LT" dirty="0"/>
                        <a:t>jautrių išoriniams veiksniams</a:t>
                      </a:r>
                    </a:p>
                    <a:p>
                      <a:pPr marL="0" algn="l" defTabSz="914400" rtl="0" eaLnBrk="1" latinLnBrk="0" hangingPunct="1">
                        <a:lnSpc>
                          <a:spcPts val="1440"/>
                        </a:lnSpc>
                        <a:spcAft>
                          <a:spcPts val="0"/>
                        </a:spcAft>
                        <a:defRPr sz="1400">
                          <a:solidFill>
                            <a:srgbClr val="002060"/>
                          </a:solidFill>
                          <a:effectLst/>
                          <a:latin typeface="Arial" panose="020B0604020202020204" pitchFamily="34" charset="0"/>
                          <a:cs typeface="Arial" panose="020B0604020202020204" pitchFamily="34" charset="0"/>
                        </a:defRPr>
                      </a:pPr>
                      <a:r>
                        <a:rPr dirty="0" err="1"/>
                        <a:t>Grėsmės</a:t>
                      </a:r>
                      <a:endParaRPr dirty="0"/>
                    </a:p>
                    <a:p>
                      <a:pPr marL="0" algn="l" defTabSz="914400" rtl="0" eaLnBrk="1" latinLnBrk="0" hangingPunct="1">
                        <a:lnSpc>
                          <a:spcPts val="1440"/>
                        </a:lnSpc>
                        <a:spcAft>
                          <a:spcPts val="0"/>
                        </a:spcAft>
                      </a:pPr>
                      <a:endParaRPr sz="1400" kern="1200" dirty="0">
                        <a:solidFill>
                          <a:srgbClr val="002060"/>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ts val="1440"/>
                        </a:lnSpc>
                        <a:spcBef>
                          <a:spcPts val="0"/>
                        </a:spcBef>
                        <a:spcAft>
                          <a:spcPts val="0"/>
                        </a:spcAft>
                        <a:buClrTx/>
                        <a:buSzTx/>
                        <a:buFontTx/>
                        <a:buNone/>
                        <a:tabLst/>
                        <a:defRPr sz="1400">
                          <a:solidFill>
                            <a:srgbClr val="FF0000"/>
                          </a:solidFill>
                          <a:effectLst/>
                          <a:latin typeface="Arial" panose="020B0604020202020204" pitchFamily="34" charset="0"/>
                          <a:ea typeface="Times New Roman"/>
                          <a:cs typeface="Arial" panose="020B0604020202020204" pitchFamily="34" charset="0"/>
                        </a:defRPr>
                      </a:pPr>
                      <a:r>
                        <a:rPr dirty="0" err="1"/>
                        <a:t>Pvz</a:t>
                      </a:r>
                      <a:r>
                        <a:rPr dirty="0"/>
                        <a:t>., </a:t>
                      </a:r>
                      <a:r>
                        <a:rPr dirty="0" err="1"/>
                        <a:t>Kompensacija</a:t>
                      </a:r>
                      <a:endParaRPr dirty="0"/>
                    </a:p>
                  </a:txBody>
                  <a:tcPr marL="63040" marR="6304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3596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995FEC0-378E-E563-8166-8F37CB174824}"/>
              </a:ext>
            </a:extLst>
          </p:cNvPr>
          <p:cNvSpPr>
            <a:spLocks noGrp="1"/>
          </p:cNvSpPr>
          <p:nvPr>
            <p:ph type="title"/>
          </p:nvPr>
        </p:nvSpPr>
        <p:spPr/>
        <p:txBody>
          <a:bodyPr/>
          <a:lstStyle/>
          <a:p>
            <a:r>
              <a:rPr dirty="0"/>
              <a:t>FAMENET </a:t>
            </a:r>
            <a:r>
              <a:rPr lang="en-US" dirty="0" err="1"/>
              <a:t>komanda</a:t>
            </a:r>
            <a:r>
              <a:rPr dirty="0"/>
              <a:t> – </a:t>
            </a:r>
            <a:r>
              <a:rPr dirty="0" err="1"/>
              <a:t>Infografika</a:t>
            </a:r>
            <a:endParaRPr dirty="0"/>
          </a:p>
        </p:txBody>
      </p:sp>
      <p:sp>
        <p:nvSpPr>
          <p:cNvPr id="4" name="Datumsplatzhalter 3">
            <a:extLst>
              <a:ext uri="{FF2B5EF4-FFF2-40B4-BE49-F238E27FC236}">
                <a16:creationId xmlns:a16="http://schemas.microsoft.com/office/drawing/2014/main" id="{D2566911-CC3C-172B-9DDB-7842E1694675}"/>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DEFC52F4-1EC7-3195-0ABD-2FD5934B3416}"/>
              </a:ext>
            </a:extLst>
          </p:cNvPr>
          <p:cNvSpPr>
            <a:spLocks noGrp="1"/>
          </p:cNvSpPr>
          <p:nvPr>
            <p:ph type="ftr" sz="quarter" idx="3"/>
          </p:nvPr>
        </p:nvSpPr>
        <p:spPr/>
        <p:txBody>
          <a:bodyPr/>
          <a:lstStyle/>
          <a:p>
            <a:r>
              <a:rPr dirty="0" err="1"/>
              <a:t>Lietuvos</a:t>
            </a:r>
            <a:r>
              <a:rPr dirty="0"/>
              <a:t> SĮ</a:t>
            </a:r>
          </a:p>
        </p:txBody>
      </p:sp>
      <p:pic>
        <p:nvPicPr>
          <p:cNvPr id="6" name="Graphic 7">
            <a:extLst>
              <a:ext uri="{FF2B5EF4-FFF2-40B4-BE49-F238E27FC236}">
                <a16:creationId xmlns:a16="http://schemas.microsoft.com/office/drawing/2014/main" id="{9565DA32-FFC5-815E-B54E-CAB1350FB8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7270" y="2462777"/>
            <a:ext cx="5477459" cy="2013772"/>
          </a:xfrm>
          <a:prstGeom prst="rect">
            <a:avLst/>
          </a:prstGeom>
        </p:spPr>
      </p:pic>
      <p:pic>
        <p:nvPicPr>
          <p:cNvPr id="7" name="Graphic 28">
            <a:extLst>
              <a:ext uri="{FF2B5EF4-FFF2-40B4-BE49-F238E27FC236}">
                <a16:creationId xmlns:a16="http://schemas.microsoft.com/office/drawing/2014/main" id="{0F534D33-5323-6D59-D329-6C33BB2D06C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614" r="41820" b="64725"/>
          <a:stretch/>
        </p:blipFill>
        <p:spPr>
          <a:xfrm>
            <a:off x="5620776" y="1723345"/>
            <a:ext cx="950446" cy="565463"/>
          </a:xfrm>
          <a:prstGeom prst="rect">
            <a:avLst/>
          </a:prstGeom>
        </p:spPr>
      </p:pic>
      <p:pic>
        <p:nvPicPr>
          <p:cNvPr id="8" name="Graphic 29">
            <a:extLst>
              <a:ext uri="{FF2B5EF4-FFF2-40B4-BE49-F238E27FC236}">
                <a16:creationId xmlns:a16="http://schemas.microsoft.com/office/drawing/2014/main" id="{508FD2AA-78CF-E1F2-8A42-8B91EF542B3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614" r="41820" b="64725"/>
          <a:stretch/>
        </p:blipFill>
        <p:spPr>
          <a:xfrm>
            <a:off x="7152997" y="1723345"/>
            <a:ext cx="950446" cy="565463"/>
          </a:xfrm>
          <a:prstGeom prst="rect">
            <a:avLst/>
          </a:prstGeom>
        </p:spPr>
      </p:pic>
      <p:pic>
        <p:nvPicPr>
          <p:cNvPr id="9" name="Graphic 30">
            <a:extLst>
              <a:ext uri="{FF2B5EF4-FFF2-40B4-BE49-F238E27FC236}">
                <a16:creationId xmlns:a16="http://schemas.microsoft.com/office/drawing/2014/main" id="{76496007-6646-E62A-FD98-411D59A85E7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614" r="41820" b="64725"/>
          <a:stretch/>
        </p:blipFill>
        <p:spPr>
          <a:xfrm>
            <a:off x="4088555" y="1723345"/>
            <a:ext cx="950446" cy="565463"/>
          </a:xfrm>
          <a:prstGeom prst="rect">
            <a:avLst/>
          </a:prstGeom>
        </p:spPr>
      </p:pic>
      <p:pic>
        <p:nvPicPr>
          <p:cNvPr id="10" name="Graphic 31">
            <a:extLst>
              <a:ext uri="{FF2B5EF4-FFF2-40B4-BE49-F238E27FC236}">
                <a16:creationId xmlns:a16="http://schemas.microsoft.com/office/drawing/2014/main" id="{C403E175-876D-E832-695F-D4EBA3CEF8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6062" y="4611707"/>
            <a:ext cx="956465" cy="718670"/>
          </a:xfrm>
          <a:prstGeom prst="rect">
            <a:avLst/>
          </a:prstGeom>
        </p:spPr>
      </p:pic>
      <p:pic>
        <p:nvPicPr>
          <p:cNvPr id="11" name="Graphic 32">
            <a:extLst>
              <a:ext uri="{FF2B5EF4-FFF2-40B4-BE49-F238E27FC236}">
                <a16:creationId xmlns:a16="http://schemas.microsoft.com/office/drawing/2014/main" id="{C4170973-F081-64A7-A11D-51E9C80053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0107" y="4584316"/>
            <a:ext cx="743819" cy="732196"/>
          </a:xfrm>
          <a:prstGeom prst="rect">
            <a:avLst/>
          </a:prstGeom>
        </p:spPr>
      </p:pic>
      <p:pic>
        <p:nvPicPr>
          <p:cNvPr id="12" name="Graphic 33">
            <a:extLst>
              <a:ext uri="{FF2B5EF4-FFF2-40B4-BE49-F238E27FC236}">
                <a16:creationId xmlns:a16="http://schemas.microsoft.com/office/drawing/2014/main" id="{AC2DD2DC-6FDE-22FE-9842-28B69EA997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93727" y="4611707"/>
            <a:ext cx="830874" cy="656839"/>
          </a:xfrm>
          <a:prstGeom prst="rect">
            <a:avLst/>
          </a:prstGeom>
        </p:spPr>
      </p:pic>
      <p:pic>
        <p:nvPicPr>
          <p:cNvPr id="13" name="Graphic 5">
            <a:extLst>
              <a:ext uri="{FF2B5EF4-FFF2-40B4-BE49-F238E27FC236}">
                <a16:creationId xmlns:a16="http://schemas.microsoft.com/office/drawing/2014/main" id="{AB7534FF-279E-476D-2CBE-64BF76743C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79052" y="4768167"/>
            <a:ext cx="666750" cy="95250"/>
          </a:xfrm>
          <a:prstGeom prst="rect">
            <a:avLst/>
          </a:prstGeom>
        </p:spPr>
      </p:pic>
      <p:pic>
        <p:nvPicPr>
          <p:cNvPr id="14" name="Graphic 6">
            <a:extLst>
              <a:ext uri="{FF2B5EF4-FFF2-40B4-BE49-F238E27FC236}">
                <a16:creationId xmlns:a16="http://schemas.microsoft.com/office/drawing/2014/main" id="{FA650A6E-1A45-5834-CE09-63E4A01687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72532" y="4768167"/>
            <a:ext cx="666750" cy="95250"/>
          </a:xfrm>
          <a:prstGeom prst="rect">
            <a:avLst/>
          </a:prstGeom>
        </p:spPr>
      </p:pic>
      <p:sp>
        <p:nvSpPr>
          <p:cNvPr id="15" name="Content Placeholder 1">
            <a:extLst>
              <a:ext uri="{FF2B5EF4-FFF2-40B4-BE49-F238E27FC236}">
                <a16:creationId xmlns:a16="http://schemas.microsoft.com/office/drawing/2014/main" id="{751F92CC-4A6E-2C72-1563-89A610A06175}"/>
              </a:ext>
            </a:extLst>
          </p:cNvPr>
          <p:cNvSpPr>
            <a:spLocks noGrp="1"/>
          </p:cNvSpPr>
          <p:nvPr>
            <p:ph idx="1"/>
          </p:nvPr>
        </p:nvSpPr>
        <p:spPr>
          <a:xfrm>
            <a:off x="632891" y="1510602"/>
            <a:ext cx="2669934" cy="4351338"/>
          </a:xfrm>
        </p:spPr>
        <p:txBody>
          <a:bodyPr>
            <a:normAutofit/>
          </a:bodyPr>
          <a:lstStyle/>
          <a:p>
            <a:pPr marL="0" indent="0">
              <a:buNone/>
            </a:pPr>
            <a:r>
              <a:rPr dirty="0" err="1"/>
              <a:t>Jūrų</a:t>
            </a:r>
            <a:r>
              <a:rPr dirty="0"/>
              <a:t> </a:t>
            </a:r>
            <a:r>
              <a:rPr dirty="0" err="1"/>
              <a:t>reikalų</a:t>
            </a:r>
            <a:r>
              <a:rPr dirty="0"/>
              <a:t> </a:t>
            </a:r>
            <a:r>
              <a:rPr dirty="0" err="1"/>
              <a:t>ir</a:t>
            </a:r>
            <a:r>
              <a:rPr dirty="0"/>
              <a:t> </a:t>
            </a:r>
            <a:r>
              <a:rPr dirty="0" err="1"/>
              <a:t>žuvininkystės</a:t>
            </a:r>
            <a:r>
              <a:rPr dirty="0"/>
              <a:t> GD</a:t>
            </a:r>
            <a:r>
              <a:rPr lang="lt-LT" dirty="0"/>
              <a:t> (D3 padalinio) </a:t>
            </a:r>
            <a:r>
              <a:rPr dirty="0"/>
              <a:t> </a:t>
            </a:r>
            <a:r>
              <a:rPr lang="lt-LT" dirty="0"/>
              <a:t>į</a:t>
            </a:r>
            <a:r>
              <a:rPr lang="en-US" dirty="0" err="1"/>
              <a:t>steigtas</a:t>
            </a:r>
            <a:r>
              <a:rPr lang="en-US" dirty="0"/>
              <a:t> </a:t>
            </a:r>
            <a:r>
              <a:rPr dirty="0"/>
              <a:t>paramos </a:t>
            </a:r>
            <a:r>
              <a:rPr dirty="0" err="1"/>
              <a:t>skyrius</a:t>
            </a:r>
            <a:r>
              <a:rPr dirty="0"/>
              <a:t> </a:t>
            </a:r>
            <a:r>
              <a:rPr dirty="0" err="1"/>
              <a:t>pagal</a:t>
            </a:r>
            <a:r>
              <a:rPr dirty="0"/>
              <a:t> EJRŽAF 6 </a:t>
            </a:r>
            <a:r>
              <a:rPr dirty="0" err="1"/>
              <a:t>metų</a:t>
            </a:r>
            <a:r>
              <a:rPr dirty="0"/>
              <a:t> </a:t>
            </a:r>
            <a:r>
              <a:rPr dirty="0" err="1"/>
              <a:t>laikotarpiui</a:t>
            </a:r>
            <a:endParaRPr dirty="0"/>
          </a:p>
        </p:txBody>
      </p:sp>
    </p:spTree>
    <p:extLst>
      <p:ext uri="{BB962C8B-B14F-4D97-AF65-F5344CB8AC3E}">
        <p14:creationId xmlns:p14="http://schemas.microsoft.com/office/powerpoint/2010/main" val="1906030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FB4E15-9CE2-33FF-E21A-D09015AB7FA5}"/>
              </a:ext>
            </a:extLst>
          </p:cNvPr>
          <p:cNvSpPr>
            <a:spLocks noGrp="1"/>
          </p:cNvSpPr>
          <p:nvPr>
            <p:ph idx="1"/>
          </p:nvPr>
        </p:nvSpPr>
        <p:spPr/>
        <p:txBody>
          <a:bodyPr>
            <a:normAutofit/>
          </a:bodyPr>
          <a:lstStyle/>
          <a:p>
            <a:r>
              <a:rPr dirty="0" err="1"/>
              <a:t>Pasirinkti</a:t>
            </a:r>
            <a:r>
              <a:rPr dirty="0"/>
              <a:t> SSGG </a:t>
            </a:r>
            <a:r>
              <a:rPr dirty="0" err="1"/>
              <a:t>elementus</a:t>
            </a:r>
            <a:r>
              <a:rPr dirty="0"/>
              <a:t> (</a:t>
            </a:r>
            <a:r>
              <a:rPr dirty="0" err="1"/>
              <a:t>jų</a:t>
            </a:r>
            <a:r>
              <a:rPr dirty="0"/>
              <a:t> </a:t>
            </a:r>
            <a:r>
              <a:rPr dirty="0" err="1"/>
              <a:t>derinį</a:t>
            </a:r>
            <a:r>
              <a:rPr dirty="0"/>
              <a:t>)</a:t>
            </a:r>
          </a:p>
          <a:p>
            <a:r>
              <a:rPr dirty="0" err="1"/>
              <a:t>Bendras</a:t>
            </a:r>
            <a:r>
              <a:rPr dirty="0"/>
              <a:t> </a:t>
            </a:r>
            <a:r>
              <a:rPr dirty="0" err="1"/>
              <a:t>kontekstas</a:t>
            </a:r>
            <a:endParaRPr dirty="0"/>
          </a:p>
          <a:p>
            <a:r>
              <a:rPr dirty="0" err="1"/>
              <a:t>Apibrėžti</a:t>
            </a:r>
            <a:r>
              <a:rPr dirty="0"/>
              <a:t> </a:t>
            </a:r>
            <a:r>
              <a:rPr dirty="0" err="1"/>
              <a:t>poreikius</a:t>
            </a:r>
            <a:r>
              <a:rPr dirty="0"/>
              <a:t>, </a:t>
            </a:r>
            <a:r>
              <a:rPr dirty="0" err="1"/>
              <a:t>susijusius</a:t>
            </a:r>
            <a:r>
              <a:rPr dirty="0"/>
              <a:t> </a:t>
            </a:r>
            <a:r>
              <a:rPr dirty="0" err="1"/>
              <a:t>su</a:t>
            </a:r>
            <a:r>
              <a:rPr dirty="0"/>
              <a:t> </a:t>
            </a:r>
            <a:r>
              <a:rPr dirty="0" err="1"/>
              <a:t>tikslais</a:t>
            </a:r>
            <a:endParaRPr dirty="0"/>
          </a:p>
          <a:p>
            <a:r>
              <a:rPr dirty="0" err="1"/>
              <a:t>Nurodyti</a:t>
            </a:r>
            <a:r>
              <a:rPr dirty="0"/>
              <a:t> </a:t>
            </a:r>
            <a:r>
              <a:rPr dirty="0" err="1"/>
              <a:t>poreikius</a:t>
            </a:r>
            <a:r>
              <a:rPr dirty="0"/>
              <a:t> </a:t>
            </a:r>
            <a:r>
              <a:rPr dirty="0" err="1"/>
              <a:t>atitinkanči</a:t>
            </a:r>
            <a:r>
              <a:rPr lang="lt-LT" dirty="0"/>
              <a:t>us</a:t>
            </a:r>
            <a:r>
              <a:rPr dirty="0"/>
              <a:t> </a:t>
            </a:r>
            <a:r>
              <a:rPr dirty="0" err="1"/>
              <a:t>veiksmų</a:t>
            </a:r>
            <a:r>
              <a:rPr dirty="0"/>
              <a:t> </a:t>
            </a:r>
            <a:r>
              <a:rPr dirty="0" err="1"/>
              <a:t>rūšis</a:t>
            </a:r>
            <a:endParaRPr dirty="0"/>
          </a:p>
          <a:p>
            <a:r>
              <a:rPr dirty="0"/>
              <a:t>QA. </a:t>
            </a:r>
            <a:r>
              <a:rPr dirty="0" err="1"/>
              <a:t>Apsvarstyti</a:t>
            </a:r>
            <a:r>
              <a:rPr dirty="0"/>
              <a:t> </a:t>
            </a:r>
            <a:r>
              <a:rPr dirty="0" err="1"/>
              <a:t>rezultatą</a:t>
            </a:r>
            <a:endParaRPr dirty="0"/>
          </a:p>
          <a:p>
            <a:endParaRPr dirty="0"/>
          </a:p>
        </p:txBody>
      </p:sp>
      <p:sp>
        <p:nvSpPr>
          <p:cNvPr id="3" name="Titel 2">
            <a:extLst>
              <a:ext uri="{FF2B5EF4-FFF2-40B4-BE49-F238E27FC236}">
                <a16:creationId xmlns:a16="http://schemas.microsoft.com/office/drawing/2014/main" id="{BD9F547E-56CC-29EA-80B0-C2E7E95DA687}"/>
              </a:ext>
            </a:extLst>
          </p:cNvPr>
          <p:cNvSpPr>
            <a:spLocks noGrp="1"/>
          </p:cNvSpPr>
          <p:nvPr>
            <p:ph type="title"/>
          </p:nvPr>
        </p:nvSpPr>
        <p:spPr/>
        <p:txBody>
          <a:bodyPr/>
          <a:lstStyle/>
          <a:p>
            <a:r>
              <a:t>Grupinis darbas</a:t>
            </a:r>
          </a:p>
        </p:txBody>
      </p:sp>
      <p:sp>
        <p:nvSpPr>
          <p:cNvPr id="4" name="Datumsplatzhalter 3">
            <a:extLst>
              <a:ext uri="{FF2B5EF4-FFF2-40B4-BE49-F238E27FC236}">
                <a16:creationId xmlns:a16="http://schemas.microsoft.com/office/drawing/2014/main" id="{66D60128-460B-1F3C-05C9-0232EC1060FC}"/>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2411213B-8B01-4509-C75D-CBCAD175B31D}"/>
              </a:ext>
            </a:extLst>
          </p:cNvPr>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812505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EB398A6-3819-946C-80B5-FBF3BE68A29F}"/>
              </a:ext>
            </a:extLst>
          </p:cNvPr>
          <p:cNvSpPr>
            <a:spLocks noGrp="1"/>
          </p:cNvSpPr>
          <p:nvPr>
            <p:ph type="title"/>
          </p:nvPr>
        </p:nvSpPr>
        <p:spPr/>
        <p:txBody>
          <a:bodyPr/>
          <a:lstStyle/>
          <a:p>
            <a:r>
              <a:t>Pertrauka</a:t>
            </a:r>
          </a:p>
        </p:txBody>
      </p:sp>
      <p:sp>
        <p:nvSpPr>
          <p:cNvPr id="4" name="Datumsplatzhalter 3">
            <a:extLst>
              <a:ext uri="{FF2B5EF4-FFF2-40B4-BE49-F238E27FC236}">
                <a16:creationId xmlns:a16="http://schemas.microsoft.com/office/drawing/2014/main" id="{64C5E46E-D5EA-CE08-A374-845FA8980D9F}"/>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40ADF498-171B-73B4-CF0B-B0E8720504DD}"/>
              </a:ext>
            </a:extLst>
          </p:cNvPr>
          <p:cNvSpPr>
            <a:spLocks noGrp="1"/>
          </p:cNvSpPr>
          <p:nvPr>
            <p:ph type="ftr" sz="quarter" idx="3"/>
          </p:nvPr>
        </p:nvSpPr>
        <p:spPr/>
        <p:txBody>
          <a:bodyPr/>
          <a:lstStyle/>
          <a:p>
            <a:r>
              <a:t>Lietuvos SĮ</a:t>
            </a:r>
          </a:p>
        </p:txBody>
      </p:sp>
      <p:pic>
        <p:nvPicPr>
          <p:cNvPr id="6" name="Inhaltsplatzhalter 6" descr="Ein Bild, das Tasse, Tisch, Kaffee, aus Holz enthält.  Automatisch generierte Beschreibung">
            <a:extLst>
              <a:ext uri="{FF2B5EF4-FFF2-40B4-BE49-F238E27FC236}">
                <a16:creationId xmlns:a16="http://schemas.microsoft.com/office/drawing/2014/main" id="{82F5AD5B-EE27-DDFB-77ED-F95FB033D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264" y="1798276"/>
            <a:ext cx="4068772" cy="4076051"/>
          </a:xfrm>
          <a:prstGeom prst="rect">
            <a:avLst/>
          </a:prstGeom>
        </p:spPr>
      </p:pic>
    </p:spTree>
    <p:extLst>
      <p:ext uri="{BB962C8B-B14F-4D97-AF65-F5344CB8AC3E}">
        <p14:creationId xmlns:p14="http://schemas.microsoft.com/office/powerpoint/2010/main" val="1153992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0019C6-2756-D0DB-7A55-4CE02D129EC5}"/>
              </a:ext>
            </a:extLst>
          </p:cNvPr>
          <p:cNvSpPr>
            <a:spLocks noGrp="1"/>
          </p:cNvSpPr>
          <p:nvPr>
            <p:ph type="title"/>
          </p:nvPr>
        </p:nvSpPr>
        <p:spPr/>
        <p:txBody>
          <a:bodyPr/>
          <a:lstStyle/>
          <a:p>
            <a:r>
              <a:t>Rodiklių rūšys</a:t>
            </a:r>
          </a:p>
        </p:txBody>
      </p:sp>
      <p:sp>
        <p:nvSpPr>
          <p:cNvPr id="4" name="Datumsplatzhalter 3">
            <a:extLst>
              <a:ext uri="{FF2B5EF4-FFF2-40B4-BE49-F238E27FC236}">
                <a16:creationId xmlns:a16="http://schemas.microsoft.com/office/drawing/2014/main" id="{E7318F67-CE7C-A1D6-AB44-13FA72EF3F94}"/>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ED15EDA2-7F13-93E9-5568-1781FFBEB3F0}"/>
              </a:ext>
            </a:extLst>
          </p:cNvPr>
          <p:cNvSpPr>
            <a:spLocks noGrp="1"/>
          </p:cNvSpPr>
          <p:nvPr>
            <p:ph type="ftr" sz="quarter" idx="3"/>
          </p:nvPr>
        </p:nvSpPr>
        <p:spPr/>
        <p:txBody>
          <a:bodyPr/>
          <a:lstStyle/>
          <a:p>
            <a:r>
              <a:t>Lietuvos SĮ</a:t>
            </a:r>
          </a:p>
        </p:txBody>
      </p:sp>
      <p:sp>
        <p:nvSpPr>
          <p:cNvPr id="6" name="Rechteck: abgerundete Ecken 5">
            <a:extLst>
              <a:ext uri="{FF2B5EF4-FFF2-40B4-BE49-F238E27FC236}">
                <a16:creationId xmlns:a16="http://schemas.microsoft.com/office/drawing/2014/main" id="{4FBDAC60-385B-257F-39B0-F79CBA139CD3}"/>
              </a:ext>
            </a:extLst>
          </p:cNvPr>
          <p:cNvSpPr/>
          <p:nvPr/>
        </p:nvSpPr>
        <p:spPr>
          <a:xfrm>
            <a:off x="7455716" y="4811195"/>
            <a:ext cx="2566411" cy="9144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solidFill>
                  <a:schemeClr val="dk1"/>
                </a:solidFill>
                <a:latin typeface="Arial" panose="020B0604020202020204" pitchFamily="34" charset="0"/>
                <a:cs typeface="Arial" panose="020B0604020202020204" pitchFamily="34" charset="0"/>
              </a:defRPr>
            </a:pPr>
            <a:r>
              <a:rPr lang="lt-LT" dirty="0"/>
              <a:t>Produkto</a:t>
            </a:r>
            <a:r>
              <a:rPr dirty="0"/>
              <a:t> </a:t>
            </a:r>
            <a:r>
              <a:rPr dirty="0" err="1"/>
              <a:t>rodiklis</a:t>
            </a:r>
            <a:endParaRPr dirty="0"/>
          </a:p>
        </p:txBody>
      </p:sp>
      <p:sp>
        <p:nvSpPr>
          <p:cNvPr id="7" name="Rechteck: abgerundete Ecken 6">
            <a:extLst>
              <a:ext uri="{FF2B5EF4-FFF2-40B4-BE49-F238E27FC236}">
                <a16:creationId xmlns:a16="http://schemas.microsoft.com/office/drawing/2014/main" id="{4109964D-DF7A-4922-1EFA-AF457FA05322}"/>
              </a:ext>
            </a:extLst>
          </p:cNvPr>
          <p:cNvSpPr/>
          <p:nvPr/>
        </p:nvSpPr>
        <p:spPr>
          <a:xfrm>
            <a:off x="7455716" y="3739744"/>
            <a:ext cx="2597331" cy="91440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Rezultatų rodiklis</a:t>
            </a:r>
          </a:p>
        </p:txBody>
      </p:sp>
      <p:sp>
        <p:nvSpPr>
          <p:cNvPr id="8" name="Rechteck: abgerundete Ecken 7">
            <a:extLst>
              <a:ext uri="{FF2B5EF4-FFF2-40B4-BE49-F238E27FC236}">
                <a16:creationId xmlns:a16="http://schemas.microsoft.com/office/drawing/2014/main" id="{CF048F1E-E336-62BA-7405-D523AAA5BF7F}"/>
              </a:ext>
            </a:extLst>
          </p:cNvPr>
          <p:cNvSpPr/>
          <p:nvPr/>
        </p:nvSpPr>
        <p:spPr>
          <a:xfrm>
            <a:off x="7433944" y="2739528"/>
            <a:ext cx="2597331" cy="81575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Poveikio rodiklis</a:t>
            </a:r>
          </a:p>
        </p:txBody>
      </p:sp>
      <p:sp>
        <p:nvSpPr>
          <p:cNvPr id="9" name="Rechteck: abgerundete Ecken 8">
            <a:extLst>
              <a:ext uri="{FF2B5EF4-FFF2-40B4-BE49-F238E27FC236}">
                <a16:creationId xmlns:a16="http://schemas.microsoft.com/office/drawing/2014/main" id="{7CDF346C-59AD-65BE-C35B-3BEAFBCF9E2F}"/>
              </a:ext>
            </a:extLst>
          </p:cNvPr>
          <p:cNvSpPr/>
          <p:nvPr/>
        </p:nvSpPr>
        <p:spPr>
          <a:xfrm>
            <a:off x="1332411" y="4800309"/>
            <a:ext cx="2770505" cy="9144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solidFill>
                  <a:schemeClr val="dk1"/>
                </a:solidFill>
                <a:latin typeface="Arial" panose="020B0604020202020204" pitchFamily="34" charset="0"/>
                <a:cs typeface="Arial" panose="020B0604020202020204" pitchFamily="34" charset="0"/>
              </a:defRPr>
            </a:pPr>
            <a:r>
              <a:t>Veikla</a:t>
            </a:r>
          </a:p>
        </p:txBody>
      </p:sp>
      <p:sp>
        <p:nvSpPr>
          <p:cNvPr id="10" name="Rechteck: abgerundete Ecken 9">
            <a:extLst>
              <a:ext uri="{FF2B5EF4-FFF2-40B4-BE49-F238E27FC236}">
                <a16:creationId xmlns:a16="http://schemas.microsoft.com/office/drawing/2014/main" id="{0447D4CF-AAC2-3FA0-26BE-05AF9D4082D9}"/>
              </a:ext>
            </a:extLst>
          </p:cNvPr>
          <p:cNvSpPr/>
          <p:nvPr/>
        </p:nvSpPr>
        <p:spPr>
          <a:xfrm>
            <a:off x="1332411" y="3728858"/>
            <a:ext cx="2792277" cy="91440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sz="2000">
                <a:latin typeface="Arial" panose="020B0604020202020204" pitchFamily="34" charset="0"/>
                <a:cs typeface="Arial" panose="020B0604020202020204" pitchFamily="34" charset="0"/>
              </a:defRPr>
            </a:pPr>
            <a:r>
              <a:t>Programos tikslai</a:t>
            </a:r>
          </a:p>
        </p:txBody>
      </p:sp>
      <p:sp>
        <p:nvSpPr>
          <p:cNvPr id="11" name="Rechteck: abgerundete Ecken 10">
            <a:extLst>
              <a:ext uri="{FF2B5EF4-FFF2-40B4-BE49-F238E27FC236}">
                <a16:creationId xmlns:a16="http://schemas.microsoft.com/office/drawing/2014/main" id="{D6FBA25A-5DEC-B5A7-73E2-638C4A85CFDE}"/>
              </a:ext>
            </a:extLst>
          </p:cNvPr>
          <p:cNvSpPr/>
          <p:nvPr/>
        </p:nvSpPr>
        <p:spPr>
          <a:xfrm>
            <a:off x="1332411" y="2739528"/>
            <a:ext cx="2770505" cy="804866"/>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sz="2000">
                <a:latin typeface="Arial" panose="020B0604020202020204" pitchFamily="34" charset="0"/>
                <a:cs typeface="Arial" panose="020B0604020202020204" pitchFamily="34" charset="0"/>
              </a:defRPr>
            </a:pPr>
            <a:r>
              <a:t>Politikos lygmuo</a:t>
            </a:r>
          </a:p>
        </p:txBody>
      </p:sp>
      <p:sp>
        <p:nvSpPr>
          <p:cNvPr id="12" name="Pfeil: nach rechts 11">
            <a:extLst>
              <a:ext uri="{FF2B5EF4-FFF2-40B4-BE49-F238E27FC236}">
                <a16:creationId xmlns:a16="http://schemas.microsoft.com/office/drawing/2014/main" id="{DE15BE4E-FE08-0B50-092C-9F110B0FE924}"/>
              </a:ext>
            </a:extLst>
          </p:cNvPr>
          <p:cNvSpPr/>
          <p:nvPr/>
        </p:nvSpPr>
        <p:spPr>
          <a:xfrm>
            <a:off x="4353287" y="3580349"/>
            <a:ext cx="2884714" cy="1211418"/>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solidFill>
                  <a:schemeClr val="dk1"/>
                </a:solidFill>
                <a:latin typeface="Arial" panose="020B0604020202020204" pitchFamily="34" charset="0"/>
                <a:cs typeface="Arial" panose="020B0604020202020204" pitchFamily="34" charset="0"/>
              </a:defRPr>
            </a:pPr>
            <a:r>
              <a:t>Užbaigus projektą</a:t>
            </a:r>
          </a:p>
        </p:txBody>
      </p:sp>
      <p:sp>
        <p:nvSpPr>
          <p:cNvPr id="13" name="Pfeil: nach rechts 12">
            <a:extLst>
              <a:ext uri="{FF2B5EF4-FFF2-40B4-BE49-F238E27FC236}">
                <a16:creationId xmlns:a16="http://schemas.microsoft.com/office/drawing/2014/main" id="{D92D29A0-497C-1B6D-6BB9-632CAF2959E2}"/>
              </a:ext>
            </a:extLst>
          </p:cNvPr>
          <p:cNvSpPr/>
          <p:nvPr/>
        </p:nvSpPr>
        <p:spPr>
          <a:xfrm>
            <a:off x="4353287" y="2566192"/>
            <a:ext cx="2884714" cy="1147802"/>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latin typeface="Arial" panose="020B0604020202020204" pitchFamily="34" charset="0"/>
                <a:cs typeface="Arial" panose="020B0604020202020204" pitchFamily="34" charset="0"/>
              </a:defRPr>
            </a:pPr>
            <a:r>
              <a:t>Ex post</a:t>
            </a:r>
          </a:p>
        </p:txBody>
      </p:sp>
      <p:sp>
        <p:nvSpPr>
          <p:cNvPr id="14" name="Textfeld 13">
            <a:extLst>
              <a:ext uri="{FF2B5EF4-FFF2-40B4-BE49-F238E27FC236}">
                <a16:creationId xmlns:a16="http://schemas.microsoft.com/office/drawing/2014/main" id="{AF29006B-3F87-3BBA-EDBD-E942BE259B40}"/>
              </a:ext>
            </a:extLst>
          </p:cNvPr>
          <p:cNvSpPr txBox="1"/>
          <p:nvPr/>
        </p:nvSpPr>
        <p:spPr>
          <a:xfrm>
            <a:off x="4330722" y="1737301"/>
            <a:ext cx="2249334" cy="400110"/>
          </a:xfrm>
          <a:prstGeom prst="rect">
            <a:avLst/>
          </a:prstGeom>
          <a:noFill/>
        </p:spPr>
        <p:txBody>
          <a:bodyPr wrap="none">
            <a:spAutoFit/>
          </a:bodyPr>
          <a:lstStyle/>
          <a:p>
            <a:pPr algn="ctr">
              <a:defRPr sz="2000" b="1">
                <a:latin typeface="Arial" panose="020B0604020202020204" pitchFamily="34" charset="0"/>
                <a:cs typeface="Arial" panose="020B0604020202020204" pitchFamily="34" charset="0"/>
              </a:defRPr>
            </a:pPr>
            <a:r>
              <a:rPr dirty="0" err="1"/>
              <a:t>Laik</a:t>
            </a:r>
            <a:r>
              <a:rPr lang="lt-LT" dirty="0"/>
              <a:t>o</a:t>
            </a:r>
            <a:r>
              <a:rPr dirty="0"/>
              <a:t> </a:t>
            </a:r>
            <a:r>
              <a:rPr dirty="0" err="1"/>
              <a:t>matavimas</a:t>
            </a:r>
            <a:endParaRPr dirty="0"/>
          </a:p>
        </p:txBody>
      </p:sp>
      <p:sp>
        <p:nvSpPr>
          <p:cNvPr id="15" name="Textfeld 14">
            <a:extLst>
              <a:ext uri="{FF2B5EF4-FFF2-40B4-BE49-F238E27FC236}">
                <a16:creationId xmlns:a16="http://schemas.microsoft.com/office/drawing/2014/main" id="{C107A139-A51D-C4EA-4704-2F60C9AE321F}"/>
              </a:ext>
            </a:extLst>
          </p:cNvPr>
          <p:cNvSpPr txBox="1"/>
          <p:nvPr/>
        </p:nvSpPr>
        <p:spPr>
          <a:xfrm>
            <a:off x="7868426" y="1742616"/>
            <a:ext cx="1864614" cy="400110"/>
          </a:xfrm>
          <a:prstGeom prst="rect">
            <a:avLst/>
          </a:prstGeom>
          <a:noFill/>
        </p:spPr>
        <p:txBody>
          <a:bodyPr wrap="none">
            <a:spAutoFit/>
          </a:bodyPr>
          <a:lstStyle/>
          <a:p>
            <a:pPr algn="ctr">
              <a:defRPr sz="2000" b="1">
                <a:latin typeface="Arial" panose="020B0604020202020204" pitchFamily="34" charset="0"/>
                <a:cs typeface="Arial" panose="020B0604020202020204" pitchFamily="34" charset="0"/>
              </a:defRPr>
            </a:pPr>
            <a:r>
              <a:rPr lang="lt-LT" dirty="0"/>
              <a:t>R</a:t>
            </a:r>
            <a:r>
              <a:rPr dirty="0" err="1"/>
              <a:t>odikli</a:t>
            </a:r>
            <a:r>
              <a:rPr lang="lt-LT" dirty="0"/>
              <a:t>o tipas</a:t>
            </a:r>
            <a:endParaRPr dirty="0"/>
          </a:p>
        </p:txBody>
      </p:sp>
      <p:sp>
        <p:nvSpPr>
          <p:cNvPr id="16" name="Textfeld 15">
            <a:extLst>
              <a:ext uri="{FF2B5EF4-FFF2-40B4-BE49-F238E27FC236}">
                <a16:creationId xmlns:a16="http://schemas.microsoft.com/office/drawing/2014/main" id="{D8436771-0069-EBF2-DAFC-027EA122CB30}"/>
              </a:ext>
            </a:extLst>
          </p:cNvPr>
          <p:cNvSpPr txBox="1"/>
          <p:nvPr/>
        </p:nvSpPr>
        <p:spPr>
          <a:xfrm>
            <a:off x="1424347" y="1737301"/>
            <a:ext cx="2608406" cy="400110"/>
          </a:xfrm>
          <a:prstGeom prst="rect">
            <a:avLst/>
          </a:prstGeom>
          <a:noFill/>
        </p:spPr>
        <p:txBody>
          <a:bodyPr wrap="none">
            <a:spAutoFit/>
          </a:bodyPr>
          <a:lstStyle/>
          <a:p>
            <a:pPr algn="ctr">
              <a:defRPr sz="2000" b="1">
                <a:latin typeface="Arial" panose="020B0604020202020204" pitchFamily="34" charset="0"/>
                <a:cs typeface="Arial" panose="020B0604020202020204" pitchFamily="34" charset="0"/>
              </a:defRPr>
            </a:pPr>
            <a:r>
              <a:rPr lang="lt-LT" dirty="0"/>
              <a:t>S</a:t>
            </a:r>
            <a:r>
              <a:rPr dirty="0" err="1"/>
              <a:t>tebėsen</a:t>
            </a:r>
            <a:r>
              <a:rPr lang="lt-LT" dirty="0"/>
              <a:t>os lygmuo</a:t>
            </a:r>
            <a:endParaRPr dirty="0"/>
          </a:p>
        </p:txBody>
      </p:sp>
    </p:spTree>
    <p:extLst>
      <p:ext uri="{BB962C8B-B14F-4D97-AF65-F5344CB8AC3E}">
        <p14:creationId xmlns:p14="http://schemas.microsoft.com/office/powerpoint/2010/main" val="3226043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42A9F8-3973-3A20-8178-1156F5FD64FC}"/>
              </a:ext>
            </a:extLst>
          </p:cNvPr>
          <p:cNvSpPr>
            <a:spLocks noGrp="1"/>
          </p:cNvSpPr>
          <p:nvPr>
            <p:ph type="title"/>
          </p:nvPr>
        </p:nvSpPr>
        <p:spPr/>
        <p:txBody>
          <a:bodyPr/>
          <a:lstStyle/>
          <a:p>
            <a:r>
              <a:t>Produkto rodiklis – projektų ir (arba) veiksmų skaičius</a:t>
            </a:r>
          </a:p>
        </p:txBody>
      </p:sp>
      <p:sp>
        <p:nvSpPr>
          <p:cNvPr id="4" name="Datumsplatzhalter 3">
            <a:extLst>
              <a:ext uri="{FF2B5EF4-FFF2-40B4-BE49-F238E27FC236}">
                <a16:creationId xmlns:a16="http://schemas.microsoft.com/office/drawing/2014/main" id="{156F7031-6166-1593-1A11-EDAE7A111D5C}"/>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F3058A13-D1EA-DED1-DC42-AE90696116D2}"/>
              </a:ext>
            </a:extLst>
          </p:cNvPr>
          <p:cNvSpPr>
            <a:spLocks noGrp="1"/>
          </p:cNvSpPr>
          <p:nvPr>
            <p:ph type="ftr" sz="quarter" idx="3"/>
          </p:nvPr>
        </p:nvSpPr>
        <p:spPr/>
        <p:txBody>
          <a:bodyPr/>
          <a:lstStyle/>
          <a:p>
            <a:r>
              <a:t>Lietuvos SĮ</a:t>
            </a:r>
          </a:p>
        </p:txBody>
      </p:sp>
      <p:pic>
        <p:nvPicPr>
          <p:cNvPr id="6" name="Picture 10">
            <a:extLst>
              <a:ext uri="{FF2B5EF4-FFF2-40B4-BE49-F238E27FC236}">
                <a16:creationId xmlns:a16="http://schemas.microsoft.com/office/drawing/2014/main" id="{F4967DA4-04EC-8786-2020-ACE10BD32F5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09674" y="1857375"/>
            <a:ext cx="9801226" cy="3836107"/>
          </a:xfrm>
          <a:prstGeom prst="rect">
            <a:avLst/>
          </a:prstGeom>
          <a:noFill/>
        </p:spPr>
      </p:pic>
    </p:spTree>
    <p:extLst>
      <p:ext uri="{BB962C8B-B14F-4D97-AF65-F5344CB8AC3E}">
        <p14:creationId xmlns:p14="http://schemas.microsoft.com/office/powerpoint/2010/main" val="225424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04907A-2A4A-FF05-F63F-44A21D957766}"/>
              </a:ext>
            </a:extLst>
          </p:cNvPr>
          <p:cNvSpPr>
            <a:spLocks noGrp="1"/>
          </p:cNvSpPr>
          <p:nvPr>
            <p:ph type="title"/>
          </p:nvPr>
        </p:nvSpPr>
        <p:spPr>
          <a:xfrm>
            <a:off x="113210" y="365125"/>
            <a:ext cx="11861074" cy="911225"/>
          </a:xfrm>
        </p:spPr>
        <p:txBody>
          <a:bodyPr/>
          <a:lstStyle/>
          <a:p>
            <a:r>
              <a:rPr dirty="0" err="1"/>
              <a:t>Produkto</a:t>
            </a:r>
            <a:r>
              <a:rPr dirty="0"/>
              <a:t> </a:t>
            </a:r>
            <a:r>
              <a:rPr dirty="0" err="1"/>
              <a:t>rodiklio</a:t>
            </a:r>
            <a:r>
              <a:rPr dirty="0"/>
              <a:t> </a:t>
            </a:r>
            <a:r>
              <a:rPr dirty="0" err="1"/>
              <a:t>siektinos</a:t>
            </a:r>
            <a:r>
              <a:rPr dirty="0"/>
              <a:t> </a:t>
            </a:r>
            <a:r>
              <a:rPr dirty="0" err="1"/>
              <a:t>reikšmės</a:t>
            </a:r>
            <a:r>
              <a:rPr dirty="0"/>
              <a:t> </a:t>
            </a:r>
            <a:r>
              <a:rPr dirty="0" err="1"/>
              <a:t>nustatymas</a:t>
            </a:r>
            <a:endParaRPr dirty="0"/>
          </a:p>
        </p:txBody>
      </p:sp>
      <p:sp>
        <p:nvSpPr>
          <p:cNvPr id="4" name="Datumsplatzhalter 3">
            <a:extLst>
              <a:ext uri="{FF2B5EF4-FFF2-40B4-BE49-F238E27FC236}">
                <a16:creationId xmlns:a16="http://schemas.microsoft.com/office/drawing/2014/main" id="{AB607D56-40AB-D30B-D6CB-21C0C5C0D233}"/>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9D82918B-6008-330D-B854-8BC6E2B82C93}"/>
              </a:ext>
            </a:extLst>
          </p:cNvPr>
          <p:cNvSpPr>
            <a:spLocks noGrp="1"/>
          </p:cNvSpPr>
          <p:nvPr>
            <p:ph type="ftr" sz="quarter" idx="3"/>
          </p:nvPr>
        </p:nvSpPr>
        <p:spPr/>
        <p:txBody>
          <a:bodyPr/>
          <a:lstStyle/>
          <a:p>
            <a:r>
              <a:t>Lietuvos SĮ</a:t>
            </a:r>
          </a:p>
        </p:txBody>
      </p:sp>
      <p:graphicFrame>
        <p:nvGraphicFramePr>
          <p:cNvPr id="6" name="Inhaltsplatzhalter 3">
            <a:extLst>
              <a:ext uri="{FF2B5EF4-FFF2-40B4-BE49-F238E27FC236}">
                <a16:creationId xmlns:a16="http://schemas.microsoft.com/office/drawing/2014/main" id="{F5836340-23EB-36C5-7AD5-06D331087D16}"/>
              </a:ext>
            </a:extLst>
          </p:cNvPr>
          <p:cNvGraphicFramePr>
            <a:graphicFrameLocks/>
          </p:cNvGraphicFramePr>
          <p:nvPr>
            <p:extLst>
              <p:ext uri="{D42A27DB-BD31-4B8C-83A1-F6EECF244321}">
                <p14:modId xmlns:p14="http://schemas.microsoft.com/office/powerpoint/2010/main" val="1540362566"/>
              </p:ext>
            </p:extLst>
          </p:nvPr>
        </p:nvGraphicFramePr>
        <p:xfrm>
          <a:off x="113210" y="1603602"/>
          <a:ext cx="11861075" cy="4068910"/>
        </p:xfrm>
        <a:graphic>
          <a:graphicData uri="http://schemas.openxmlformats.org/drawingml/2006/table">
            <a:tbl>
              <a:tblPr firstRow="1" firstCol="1" bandRow="1">
                <a:tableStyleId>{69012ECD-51FC-41F1-AA8D-1B2483CD663E}</a:tableStyleId>
              </a:tblPr>
              <a:tblGrid>
                <a:gridCol w="2775657">
                  <a:extLst>
                    <a:ext uri="{9D8B030D-6E8A-4147-A177-3AD203B41FA5}">
                      <a16:colId xmlns:a16="http://schemas.microsoft.com/office/drawing/2014/main" val="20001"/>
                    </a:ext>
                  </a:extLst>
                </a:gridCol>
                <a:gridCol w="1434364">
                  <a:extLst>
                    <a:ext uri="{9D8B030D-6E8A-4147-A177-3AD203B41FA5}">
                      <a16:colId xmlns:a16="http://schemas.microsoft.com/office/drawing/2014/main" val="20002"/>
                    </a:ext>
                  </a:extLst>
                </a:gridCol>
                <a:gridCol w="2263645">
                  <a:extLst>
                    <a:ext uri="{9D8B030D-6E8A-4147-A177-3AD203B41FA5}">
                      <a16:colId xmlns:a16="http://schemas.microsoft.com/office/drawing/2014/main" val="20003"/>
                    </a:ext>
                  </a:extLst>
                </a:gridCol>
                <a:gridCol w="1912764">
                  <a:extLst>
                    <a:ext uri="{9D8B030D-6E8A-4147-A177-3AD203B41FA5}">
                      <a16:colId xmlns:a16="http://schemas.microsoft.com/office/drawing/2014/main" val="20004"/>
                    </a:ext>
                  </a:extLst>
                </a:gridCol>
                <a:gridCol w="1561881">
                  <a:extLst>
                    <a:ext uri="{9D8B030D-6E8A-4147-A177-3AD203B41FA5}">
                      <a16:colId xmlns:a16="http://schemas.microsoft.com/office/drawing/2014/main" val="20005"/>
                    </a:ext>
                  </a:extLst>
                </a:gridCol>
                <a:gridCol w="1912764">
                  <a:extLst>
                    <a:ext uri="{9D8B030D-6E8A-4147-A177-3AD203B41FA5}">
                      <a16:colId xmlns:a16="http://schemas.microsoft.com/office/drawing/2014/main" val="20007"/>
                    </a:ext>
                  </a:extLst>
                </a:gridCol>
              </a:tblGrid>
              <a:tr h="1429082">
                <a:tc>
                  <a:txBody>
                    <a:bodyPr/>
                    <a:lstStyle/>
                    <a:p>
                      <a:pPr>
                        <a:spcAft>
                          <a:spcPts val="0"/>
                        </a:spcAft>
                        <a:defRPr sz="2000" b="1">
                          <a:solidFill>
                            <a:schemeClr val="bg1"/>
                          </a:solidFill>
                          <a:effectLst/>
                        </a:defRPr>
                      </a:pPr>
                      <a:r>
                        <a:t>Projektų rūšys</a:t>
                      </a:r>
                      <a:endParaRPr sz="2000" b="1">
                        <a:solidFill>
                          <a:schemeClr val="bg1"/>
                        </a:solidFill>
                        <a:effectLst/>
                        <a:latin typeface="Arial" panose="020B0604020202020204" pitchFamily="34" charset="0"/>
                        <a:ea typeface="Times New Roman"/>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spcAft>
                          <a:spcPts val="0"/>
                        </a:spcAft>
                        <a:defRPr sz="2000" b="1">
                          <a:solidFill>
                            <a:schemeClr val="bg1"/>
                          </a:solidFill>
                          <a:effectLst/>
                        </a:defRPr>
                      </a:pPr>
                      <a:r>
                        <a:t>Tikslinės grupės;</a:t>
                      </a:r>
                    </a:p>
                    <a:p>
                      <a:pPr>
                        <a:spcAft>
                          <a:spcPts val="0"/>
                        </a:spcAft>
                      </a:pP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lgn="ctr">
                        <a:spcAft>
                          <a:spcPts val="0"/>
                        </a:spcAft>
                        <a:defRPr sz="2000" b="1">
                          <a:solidFill>
                            <a:schemeClr val="bg1"/>
                          </a:solidFill>
                          <a:effectLst/>
                        </a:defRPr>
                      </a:pPr>
                      <a:r>
                        <a:t>Biudžetas (EUR)</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spcAft>
                          <a:spcPts val="0"/>
                        </a:spcAft>
                        <a:defRPr sz="2000" b="1">
                          <a:solidFill>
                            <a:schemeClr val="bg1"/>
                          </a:solidFill>
                          <a:effectLst/>
                        </a:defRPr>
                      </a:pPr>
                      <a:r>
                        <a:t>Šaltiniai ir prieinamumas</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effectLst/>
                        </a:defRPr>
                      </a:pPr>
                      <a:r>
                        <a:t>Numatomas kiekvienos operacijos biudžetas (EUR)</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lgn="ctr">
                        <a:spcAft>
                          <a:spcPts val="0"/>
                        </a:spcAft>
                        <a:defRPr sz="2000" b="1">
                          <a:solidFill>
                            <a:schemeClr val="bg1"/>
                          </a:solidFill>
                          <a:effectLst/>
                        </a:defRPr>
                      </a:pPr>
                      <a:r>
                        <a:t>Siektina vertė</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6527">
                <a:tc>
                  <a:txBody>
                    <a:bodyPr/>
                    <a:lstStyle/>
                    <a:p>
                      <a:pPr algn="l">
                        <a:lnSpc>
                          <a:spcPct val="100000"/>
                        </a:lnSpc>
                        <a:spcAft>
                          <a:spcPts val="0"/>
                        </a:spcAft>
                        <a:defRPr sz="1600">
                          <a:effectLst/>
                        </a:defRPr>
                      </a:pPr>
                      <a:r>
                        <a:t>Trumposios grandinės/vietos tiekimo grandinės</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ts val="1440"/>
                        </a:lnSpc>
                        <a:spcAft>
                          <a:spcPts val="0"/>
                        </a:spcAft>
                        <a:defRPr sz="1600">
                          <a:effectLst/>
                        </a:defRPr>
                      </a:pPr>
                      <a:r>
                        <a:t>Žvejai</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40"/>
                        </a:lnSpc>
                        <a:spcAft>
                          <a:spcPts val="0"/>
                        </a:spcAft>
                        <a:defRPr sz="1600">
                          <a:effectLst/>
                        </a:defRPr>
                      </a:pPr>
                      <a:r>
                        <a:t>150 000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ts val="1440"/>
                        </a:lnSpc>
                        <a:spcAft>
                          <a:spcPts val="0"/>
                        </a:spcAft>
                        <a:defRPr sz="1600">
                          <a:effectLst/>
                        </a:defRPr>
                      </a:pPr>
                      <a:r>
                        <a:t>2014–2020 m. stebėsenos duomenys</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30 000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6527">
                <a:tc>
                  <a:txBody>
                    <a:bodyPr/>
                    <a:lstStyle/>
                    <a:p>
                      <a:pPr algn="l">
                        <a:lnSpc>
                          <a:spcPct val="100000"/>
                        </a:lnSpc>
                        <a:spcAft>
                          <a:spcPts val="0"/>
                        </a:spcAft>
                        <a:defRPr sz="1600">
                          <a:effectLst/>
                        </a:defRPr>
                      </a:pPr>
                      <a:r>
                        <a:rPr lang="lt-LT" dirty="0"/>
                        <a:t>V</a:t>
                      </a:r>
                      <a:r>
                        <a:rPr dirty="0" err="1"/>
                        <a:t>ietos</a:t>
                      </a:r>
                      <a:r>
                        <a:rPr dirty="0"/>
                        <a:t> </a:t>
                      </a:r>
                      <a:r>
                        <a:rPr dirty="0" err="1"/>
                        <a:t>žuvininkystės</a:t>
                      </a:r>
                      <a:r>
                        <a:rPr dirty="0"/>
                        <a:t> </a:t>
                      </a:r>
                      <a:r>
                        <a:rPr dirty="0" err="1"/>
                        <a:t>produkt</a:t>
                      </a:r>
                      <a:r>
                        <a:rPr lang="lt-LT" dirty="0"/>
                        <a:t>ų marketingas</a:t>
                      </a:r>
                      <a:r>
                        <a:rPr dirty="0"/>
                        <a:t> </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1"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440"/>
                        </a:lnSpc>
                        <a:spcAft>
                          <a:spcPts val="0"/>
                        </a:spcAft>
                        <a:defRPr sz="1600">
                          <a:effectLst/>
                        </a:defRPr>
                      </a:pPr>
                      <a:r>
                        <a:t>125 000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0"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25 000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6262">
                <a:tc>
                  <a:txBody>
                    <a:bodyPr/>
                    <a:lstStyle/>
                    <a:p>
                      <a:pPr algn="l">
                        <a:lnSpc>
                          <a:spcPct val="100000"/>
                        </a:lnSpc>
                        <a:spcAft>
                          <a:spcPts val="0"/>
                        </a:spcAft>
                        <a:defRPr sz="1600">
                          <a:effectLst/>
                        </a:defRPr>
                      </a:pPr>
                      <a:r>
                        <a:rPr dirty="0" err="1"/>
                        <a:t>Žuvininkystės</a:t>
                      </a:r>
                      <a:r>
                        <a:rPr lang="lt-LT" dirty="0"/>
                        <a:t> veiklų </a:t>
                      </a:r>
                      <a:r>
                        <a:rPr dirty="0"/>
                        <a:t> </a:t>
                      </a:r>
                      <a:r>
                        <a:rPr dirty="0" err="1"/>
                        <a:t>įvairinimas</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1"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440"/>
                        </a:lnSpc>
                        <a:spcAft>
                          <a:spcPts val="0"/>
                        </a:spcAft>
                        <a:defRPr sz="1600">
                          <a:effectLst/>
                        </a:defRPr>
                      </a:pPr>
                      <a:r>
                        <a:t>200 000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0"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4</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7004">
                <a:tc>
                  <a:txBody>
                    <a:bodyPr/>
                    <a:lstStyle/>
                    <a:p>
                      <a:pPr algn="l">
                        <a:lnSpc>
                          <a:spcPct val="100000"/>
                        </a:lnSpc>
                        <a:spcAft>
                          <a:spcPts val="0"/>
                        </a:spcAft>
                        <a:defRPr sz="1600">
                          <a:effectLst/>
                        </a:defRPr>
                      </a:pPr>
                      <a:r>
                        <a:t>Žvejybos įrankių selektyvumas nykstančių rūšių atžvilgiu</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1440"/>
                        </a:lnSpc>
                        <a:spcAft>
                          <a:spcPts val="0"/>
                        </a:spcAft>
                        <a:defRPr sz="1600">
                          <a:effectLst/>
                        </a:defRPr>
                      </a:pPr>
                      <a:r>
                        <a:t>100 000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2</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842935"/>
                  </a:ext>
                </a:extLst>
              </a:tr>
              <a:tr h="427172">
                <a:tc>
                  <a:txBody>
                    <a:bodyPr/>
                    <a:lstStyle/>
                    <a:p>
                      <a:pPr marL="0" marR="0" indent="0" algn="l" defTabSz="914400" rtl="0" eaLnBrk="1" fontAlgn="auto" latinLnBrk="0" hangingPunct="1">
                        <a:lnSpc>
                          <a:spcPct val="100000"/>
                        </a:lnSpc>
                        <a:spcBef>
                          <a:spcPts val="0"/>
                        </a:spcBef>
                        <a:spcAft>
                          <a:spcPts val="0"/>
                        </a:spcAft>
                        <a:buClrTx/>
                        <a:buSzTx/>
                        <a:buFontTx/>
                        <a:buNone/>
                        <a:tabLst/>
                        <a:defRPr sz="1600">
                          <a:effectLst/>
                        </a:defRPr>
                      </a:pPr>
                      <a:r>
                        <a:rPr dirty="0" err="1"/>
                        <a:t>Jūrą</a:t>
                      </a:r>
                      <a:r>
                        <a:rPr dirty="0"/>
                        <a:t> </a:t>
                      </a:r>
                      <a:r>
                        <a:rPr dirty="0" err="1"/>
                        <a:t>teršiančių</a:t>
                      </a:r>
                      <a:r>
                        <a:rPr dirty="0"/>
                        <a:t> </a:t>
                      </a:r>
                      <a:r>
                        <a:rPr dirty="0" err="1"/>
                        <a:t>šiukšlių</a:t>
                      </a:r>
                      <a:r>
                        <a:rPr dirty="0"/>
                        <a:t> </a:t>
                      </a:r>
                      <a:r>
                        <a:rPr dirty="0" err="1"/>
                        <a:t>žvejyba</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1440"/>
                        </a:lnSpc>
                        <a:spcAft>
                          <a:spcPts val="0"/>
                        </a:spcAft>
                        <a:defRPr sz="1600">
                          <a:effectLst/>
                        </a:defRPr>
                      </a:pPr>
                      <a:r>
                        <a:t>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1000" i="0" kern="1200">
                        <a:solidFill>
                          <a:schemeClr val="dk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2 000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rPr dirty="0"/>
                        <a:t>25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04664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9B1C2D-22E8-587C-3BA8-EC4C4435E671}"/>
              </a:ext>
            </a:extLst>
          </p:cNvPr>
          <p:cNvSpPr>
            <a:spLocks noGrp="1"/>
          </p:cNvSpPr>
          <p:nvPr>
            <p:ph type="title"/>
          </p:nvPr>
        </p:nvSpPr>
        <p:spPr/>
        <p:txBody>
          <a:bodyPr/>
          <a:lstStyle/>
          <a:p>
            <a:r>
              <a:rPr dirty="0" err="1"/>
              <a:t>Darbas</a:t>
            </a:r>
            <a:r>
              <a:rPr dirty="0"/>
              <a:t> </a:t>
            </a:r>
            <a:r>
              <a:rPr dirty="0" err="1"/>
              <a:t>grupėje</a:t>
            </a:r>
            <a:r>
              <a:rPr dirty="0"/>
              <a:t>. </a:t>
            </a:r>
            <a:r>
              <a:rPr dirty="0" err="1"/>
              <a:t>Produk</a:t>
            </a:r>
            <a:r>
              <a:rPr lang="lt-LT" dirty="0"/>
              <a:t>to</a:t>
            </a:r>
            <a:r>
              <a:rPr dirty="0"/>
              <a:t> </a:t>
            </a:r>
            <a:r>
              <a:rPr dirty="0" err="1"/>
              <a:t>rodikliai</a:t>
            </a:r>
            <a:endParaRPr dirty="0"/>
          </a:p>
        </p:txBody>
      </p:sp>
      <p:sp>
        <p:nvSpPr>
          <p:cNvPr id="4" name="Datumsplatzhalter 3">
            <a:extLst>
              <a:ext uri="{FF2B5EF4-FFF2-40B4-BE49-F238E27FC236}">
                <a16:creationId xmlns:a16="http://schemas.microsoft.com/office/drawing/2014/main" id="{FB28F590-645C-FAE2-22AB-9650764F66D1}"/>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08E6637F-35A8-23CC-8E7F-65DF8F8862EC}"/>
              </a:ext>
            </a:extLst>
          </p:cNvPr>
          <p:cNvSpPr>
            <a:spLocks noGrp="1"/>
          </p:cNvSpPr>
          <p:nvPr>
            <p:ph type="ftr" sz="quarter" idx="3"/>
          </p:nvPr>
        </p:nvSpPr>
        <p:spPr/>
        <p:txBody>
          <a:bodyPr/>
          <a:lstStyle/>
          <a:p>
            <a:r>
              <a:t>Lietuvos SĮ</a:t>
            </a:r>
          </a:p>
        </p:txBody>
      </p:sp>
      <p:graphicFrame>
        <p:nvGraphicFramePr>
          <p:cNvPr id="6" name="Tabelle 7">
            <a:extLst>
              <a:ext uri="{FF2B5EF4-FFF2-40B4-BE49-F238E27FC236}">
                <a16:creationId xmlns:a16="http://schemas.microsoft.com/office/drawing/2014/main" id="{79DEC189-EBD4-1D03-1BEE-6D0F549A0877}"/>
              </a:ext>
            </a:extLst>
          </p:cNvPr>
          <p:cNvGraphicFramePr>
            <a:graphicFrameLocks/>
          </p:cNvGraphicFramePr>
          <p:nvPr/>
        </p:nvGraphicFramePr>
        <p:xfrm>
          <a:off x="838200" y="1825625"/>
          <a:ext cx="10153452" cy="2265680"/>
        </p:xfrm>
        <a:graphic>
          <a:graphicData uri="http://schemas.openxmlformats.org/drawingml/2006/table">
            <a:tbl>
              <a:tblPr firstRow="1" bandRow="1">
                <a:tableStyleId>{5C22544A-7EE6-4342-B048-85BDC9FD1C3A}</a:tableStyleId>
              </a:tblPr>
              <a:tblGrid>
                <a:gridCol w="1692242">
                  <a:extLst>
                    <a:ext uri="{9D8B030D-6E8A-4147-A177-3AD203B41FA5}">
                      <a16:colId xmlns:a16="http://schemas.microsoft.com/office/drawing/2014/main" val="1086395037"/>
                    </a:ext>
                  </a:extLst>
                </a:gridCol>
                <a:gridCol w="1692242">
                  <a:extLst>
                    <a:ext uri="{9D8B030D-6E8A-4147-A177-3AD203B41FA5}">
                      <a16:colId xmlns:a16="http://schemas.microsoft.com/office/drawing/2014/main" val="823924539"/>
                    </a:ext>
                  </a:extLst>
                </a:gridCol>
                <a:gridCol w="1692242">
                  <a:extLst>
                    <a:ext uri="{9D8B030D-6E8A-4147-A177-3AD203B41FA5}">
                      <a16:colId xmlns:a16="http://schemas.microsoft.com/office/drawing/2014/main" val="1012827097"/>
                    </a:ext>
                  </a:extLst>
                </a:gridCol>
                <a:gridCol w="1692242">
                  <a:extLst>
                    <a:ext uri="{9D8B030D-6E8A-4147-A177-3AD203B41FA5}">
                      <a16:colId xmlns:a16="http://schemas.microsoft.com/office/drawing/2014/main" val="2596736104"/>
                    </a:ext>
                  </a:extLst>
                </a:gridCol>
                <a:gridCol w="1692242">
                  <a:extLst>
                    <a:ext uri="{9D8B030D-6E8A-4147-A177-3AD203B41FA5}">
                      <a16:colId xmlns:a16="http://schemas.microsoft.com/office/drawing/2014/main" val="2722111992"/>
                    </a:ext>
                  </a:extLst>
                </a:gridCol>
                <a:gridCol w="1692242">
                  <a:extLst>
                    <a:ext uri="{9D8B030D-6E8A-4147-A177-3AD203B41FA5}">
                      <a16:colId xmlns:a16="http://schemas.microsoft.com/office/drawing/2014/main" val="2035093808"/>
                    </a:ext>
                  </a:extLst>
                </a:gridCol>
              </a:tblGrid>
              <a:tr h="370840">
                <a:tc>
                  <a:txBody>
                    <a:bodyPr/>
                    <a:lstStyle/>
                    <a:p>
                      <a:pPr>
                        <a:spcAft>
                          <a:spcPts val="0"/>
                        </a:spcAft>
                        <a:defRPr sz="2000" b="1">
                          <a:solidFill>
                            <a:schemeClr val="bg1"/>
                          </a:solidFill>
                          <a:effectLst/>
                        </a:defRPr>
                      </a:pPr>
                      <a:r>
                        <a:t>Projektų rūšys</a:t>
                      </a:r>
                      <a:endParaRPr sz="2000" b="1">
                        <a:solidFill>
                          <a:schemeClr val="bg1"/>
                        </a:solidFill>
                        <a:effectLst/>
                        <a:latin typeface="Arial" panose="020B0604020202020204" pitchFamily="34" charset="0"/>
                        <a:ea typeface="Times New Roman"/>
                        <a:cs typeface="Arial" panose="020B0604020202020204" pitchFamily="34" charset="0"/>
                      </a:endParaRPr>
                    </a:p>
                  </a:txBody>
                  <a:tcPr marL="62000" marR="62000" marT="0" marB="0" anchor="ctr"/>
                </a:tc>
                <a:tc>
                  <a:txBody>
                    <a:bodyPr/>
                    <a:lstStyle/>
                    <a:p>
                      <a:pPr>
                        <a:spcAft>
                          <a:spcPts val="0"/>
                        </a:spcAft>
                        <a:defRPr sz="2000" b="1">
                          <a:solidFill>
                            <a:schemeClr val="bg1"/>
                          </a:solidFill>
                          <a:effectLst/>
                        </a:defRPr>
                      </a:pPr>
                      <a:r>
                        <a:t>Tikslinės grupės;</a:t>
                      </a:r>
                    </a:p>
                  </a:txBody>
                  <a:tcPr marL="62000" marR="62000" marT="0" marB="0" anchor="ctr"/>
                </a:tc>
                <a:tc>
                  <a:txBody>
                    <a:bodyPr/>
                    <a:lstStyle/>
                    <a:p>
                      <a:pPr algn="ctr">
                        <a:spcAft>
                          <a:spcPts val="0"/>
                        </a:spcAft>
                        <a:defRPr sz="2000" b="1">
                          <a:solidFill>
                            <a:schemeClr val="bg1"/>
                          </a:solidFill>
                          <a:effectLst/>
                        </a:defRPr>
                      </a:pPr>
                      <a:r>
                        <a:t>Biudžetas (EUR)</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tc>
                <a:tc>
                  <a:txBody>
                    <a:bodyPr/>
                    <a:lstStyle/>
                    <a:p>
                      <a:pPr>
                        <a:spcAft>
                          <a:spcPts val="0"/>
                        </a:spcAft>
                        <a:defRPr sz="2000" b="1">
                          <a:solidFill>
                            <a:schemeClr val="bg1"/>
                          </a:solidFill>
                          <a:effectLst/>
                        </a:defRPr>
                      </a:pPr>
                      <a:r>
                        <a:t>Šaltiniai ir prieinamumas</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effectLst/>
                        </a:defRPr>
                      </a:pPr>
                      <a:r>
                        <a:t>Numatomas kiekvienos operacijos biudžetas (EUR)</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tc>
                <a:tc>
                  <a:txBody>
                    <a:bodyPr/>
                    <a:lstStyle/>
                    <a:p>
                      <a:pPr algn="ctr">
                        <a:spcAft>
                          <a:spcPts val="0"/>
                        </a:spcAft>
                        <a:defRPr sz="2000" b="1">
                          <a:solidFill>
                            <a:schemeClr val="bg1"/>
                          </a:solidFill>
                          <a:effectLst/>
                        </a:defRPr>
                      </a:pPr>
                      <a:r>
                        <a:t>Siektina vertė</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tc>
                <a:extLst>
                  <a:ext uri="{0D108BD9-81ED-4DB2-BD59-A6C34878D82A}">
                    <a16:rowId xmlns:a16="http://schemas.microsoft.com/office/drawing/2014/main" val="1368919810"/>
                  </a:ext>
                </a:extLst>
              </a:tr>
              <a:tr h="370840">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a:p>
                  </a:txBody>
                  <a:tcPr/>
                </a:tc>
                <a:extLst>
                  <a:ext uri="{0D108BD9-81ED-4DB2-BD59-A6C34878D82A}">
                    <a16:rowId xmlns:a16="http://schemas.microsoft.com/office/drawing/2014/main" val="3307954579"/>
                  </a:ext>
                </a:extLst>
              </a:tr>
              <a:tr h="370840">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a:p>
                  </a:txBody>
                  <a:tcPr/>
                </a:tc>
                <a:extLst>
                  <a:ext uri="{0D108BD9-81ED-4DB2-BD59-A6C34878D82A}">
                    <a16:rowId xmlns:a16="http://schemas.microsoft.com/office/drawing/2014/main" val="28645619"/>
                  </a:ext>
                </a:extLst>
              </a:tr>
            </a:tbl>
          </a:graphicData>
        </a:graphic>
      </p:graphicFrame>
    </p:spTree>
    <p:extLst>
      <p:ext uri="{BB962C8B-B14F-4D97-AF65-F5344CB8AC3E}">
        <p14:creationId xmlns:p14="http://schemas.microsoft.com/office/powerpoint/2010/main" val="1836312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6EFC3D0-BD86-47DD-EEB6-E38281CB24BB}"/>
              </a:ext>
            </a:extLst>
          </p:cNvPr>
          <p:cNvSpPr>
            <a:spLocks noGrp="1"/>
          </p:cNvSpPr>
          <p:nvPr>
            <p:ph type="title"/>
          </p:nvPr>
        </p:nvSpPr>
        <p:spPr/>
        <p:txBody>
          <a:bodyPr/>
          <a:lstStyle/>
          <a:p>
            <a:r>
              <a:t>Rezultatų rodikliai</a:t>
            </a:r>
          </a:p>
        </p:txBody>
      </p:sp>
      <p:sp>
        <p:nvSpPr>
          <p:cNvPr id="4" name="Datumsplatzhalter 3">
            <a:extLst>
              <a:ext uri="{FF2B5EF4-FFF2-40B4-BE49-F238E27FC236}">
                <a16:creationId xmlns:a16="http://schemas.microsoft.com/office/drawing/2014/main" id="{F57F2417-D714-396E-DA0B-ECF461A61D39}"/>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C65F8EA8-E73B-F8DA-A356-9872FF77D187}"/>
              </a:ext>
            </a:extLst>
          </p:cNvPr>
          <p:cNvSpPr>
            <a:spLocks noGrp="1"/>
          </p:cNvSpPr>
          <p:nvPr>
            <p:ph type="ftr" sz="quarter" idx="3"/>
          </p:nvPr>
        </p:nvSpPr>
        <p:spPr/>
        <p:txBody>
          <a:bodyPr/>
          <a:lstStyle/>
          <a:p>
            <a:r>
              <a:t>Lietuvos SĮ</a:t>
            </a:r>
          </a:p>
        </p:txBody>
      </p:sp>
      <p:pic>
        <p:nvPicPr>
          <p:cNvPr id="6" name="Picture 11">
            <a:extLst>
              <a:ext uri="{FF2B5EF4-FFF2-40B4-BE49-F238E27FC236}">
                <a16:creationId xmlns:a16="http://schemas.microsoft.com/office/drawing/2014/main" id="{6E284291-A863-1289-8009-AA3495700BC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7737" y="1561640"/>
            <a:ext cx="9991287" cy="4020009"/>
          </a:xfrm>
          <a:prstGeom prst="rect">
            <a:avLst/>
          </a:prstGeom>
          <a:noFill/>
        </p:spPr>
      </p:pic>
    </p:spTree>
    <p:extLst>
      <p:ext uri="{BB962C8B-B14F-4D97-AF65-F5344CB8AC3E}">
        <p14:creationId xmlns:p14="http://schemas.microsoft.com/office/powerpoint/2010/main" val="3737726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F58FE74-5B24-41DA-7055-A0C6BBDADBB8}"/>
              </a:ext>
            </a:extLst>
          </p:cNvPr>
          <p:cNvSpPr>
            <a:spLocks noGrp="1"/>
          </p:cNvSpPr>
          <p:nvPr>
            <p:ph type="title"/>
          </p:nvPr>
        </p:nvSpPr>
        <p:spPr>
          <a:xfrm>
            <a:off x="205340" y="240447"/>
            <a:ext cx="10515600" cy="1325563"/>
          </a:xfrm>
        </p:spPr>
        <p:txBody>
          <a:bodyPr/>
          <a:lstStyle/>
          <a:p>
            <a:r>
              <a:rPr dirty="0" err="1"/>
              <a:t>Rezultatų</a:t>
            </a:r>
            <a:r>
              <a:rPr dirty="0"/>
              <a:t> </a:t>
            </a:r>
            <a:r>
              <a:rPr dirty="0" err="1"/>
              <a:t>rodikliai</a:t>
            </a:r>
            <a:endParaRPr dirty="0"/>
          </a:p>
        </p:txBody>
      </p:sp>
      <p:sp>
        <p:nvSpPr>
          <p:cNvPr id="4" name="Datumsplatzhalter 3">
            <a:extLst>
              <a:ext uri="{FF2B5EF4-FFF2-40B4-BE49-F238E27FC236}">
                <a16:creationId xmlns:a16="http://schemas.microsoft.com/office/drawing/2014/main" id="{8571E10B-94CC-E876-9D2D-3B07E287D09B}"/>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2EA36439-B365-2E88-E625-1CBB6733E266}"/>
              </a:ext>
            </a:extLst>
          </p:cNvPr>
          <p:cNvSpPr>
            <a:spLocks noGrp="1"/>
          </p:cNvSpPr>
          <p:nvPr>
            <p:ph type="ftr" sz="quarter" idx="3"/>
          </p:nvPr>
        </p:nvSpPr>
        <p:spPr/>
        <p:txBody>
          <a:bodyPr/>
          <a:lstStyle/>
          <a:p>
            <a:r>
              <a:t>Lietuvos SĮ</a:t>
            </a:r>
          </a:p>
        </p:txBody>
      </p:sp>
      <p:graphicFrame>
        <p:nvGraphicFramePr>
          <p:cNvPr id="6" name="Table 8">
            <a:extLst>
              <a:ext uri="{FF2B5EF4-FFF2-40B4-BE49-F238E27FC236}">
                <a16:creationId xmlns:a16="http://schemas.microsoft.com/office/drawing/2014/main" id="{75FAA337-11A2-1262-088B-9C3F545625D7}"/>
              </a:ext>
            </a:extLst>
          </p:cNvPr>
          <p:cNvGraphicFramePr>
            <a:graphicFrameLocks noGrp="1"/>
          </p:cNvGraphicFramePr>
          <p:nvPr>
            <p:extLst>
              <p:ext uri="{D42A27DB-BD31-4B8C-83A1-F6EECF244321}">
                <p14:modId xmlns:p14="http://schemas.microsoft.com/office/powerpoint/2010/main" val="4071621548"/>
              </p:ext>
            </p:extLst>
          </p:nvPr>
        </p:nvGraphicFramePr>
        <p:xfrm>
          <a:off x="205340" y="1262339"/>
          <a:ext cx="5806685" cy="4601441"/>
        </p:xfrm>
        <a:graphic>
          <a:graphicData uri="http://schemas.openxmlformats.org/drawingml/2006/table">
            <a:tbl>
              <a:tblPr>
                <a:tableStyleId>{5C22544A-7EE6-4342-B048-85BDC9FD1C3A}</a:tableStyleId>
              </a:tblPr>
              <a:tblGrid>
                <a:gridCol w="682492">
                  <a:extLst>
                    <a:ext uri="{9D8B030D-6E8A-4147-A177-3AD203B41FA5}">
                      <a16:colId xmlns:a16="http://schemas.microsoft.com/office/drawing/2014/main" val="3662657580"/>
                    </a:ext>
                  </a:extLst>
                </a:gridCol>
                <a:gridCol w="3514837">
                  <a:extLst>
                    <a:ext uri="{9D8B030D-6E8A-4147-A177-3AD203B41FA5}">
                      <a16:colId xmlns:a16="http://schemas.microsoft.com/office/drawing/2014/main" val="503148699"/>
                    </a:ext>
                  </a:extLst>
                </a:gridCol>
                <a:gridCol w="1609356">
                  <a:extLst>
                    <a:ext uri="{9D8B030D-6E8A-4147-A177-3AD203B41FA5}">
                      <a16:colId xmlns:a16="http://schemas.microsoft.com/office/drawing/2014/main" val="966621905"/>
                    </a:ext>
                  </a:extLst>
                </a:gridCol>
              </a:tblGrid>
              <a:tr h="342805">
                <a:tc>
                  <a:txBody>
                    <a:bodyPr/>
                    <a:lstStyle/>
                    <a:p>
                      <a:pPr algn="just" fontAlgn="b">
                        <a:defRPr sz="1400" b="1">
                          <a:effectLst/>
                        </a:defRPr>
                      </a:pPr>
                      <a:r>
                        <a:t>CR 01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rPr dirty="0"/>
                        <a:t> </a:t>
                      </a:r>
                      <a:r>
                        <a:rPr dirty="0" err="1"/>
                        <a:t>Nauji</a:t>
                      </a:r>
                      <a:r>
                        <a:rPr dirty="0"/>
                        <a:t> </a:t>
                      </a:r>
                      <a:r>
                        <a:rPr dirty="0" err="1"/>
                        <a:t>gamybos</a:t>
                      </a:r>
                      <a:r>
                        <a:rPr dirty="0"/>
                        <a:t> </a:t>
                      </a:r>
                      <a:r>
                        <a:rPr dirty="0" err="1"/>
                        <a:t>pajėgumai</a:t>
                      </a:r>
                      <a:r>
                        <a:rPr dirty="0"/>
                        <a:t> </a:t>
                      </a:r>
                      <a:endParaRPr sz="1400" b="0" i="0" u="none" strike="noStrike" dirty="0">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tonos per metus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213562347"/>
                  </a:ext>
                </a:extLst>
              </a:tr>
              <a:tr h="342805">
                <a:tc>
                  <a:txBody>
                    <a:bodyPr/>
                    <a:lstStyle/>
                    <a:p>
                      <a:pPr algn="just" fontAlgn="b">
                        <a:defRPr sz="1400" b="1">
                          <a:effectLst/>
                        </a:defRPr>
                      </a:pPr>
                      <a:r>
                        <a:t>CR 02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Išlaikyta akvakultūros gamyba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tonos per metus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2460347055"/>
                  </a:ext>
                </a:extLst>
              </a:tr>
              <a:tr h="342805">
                <a:tc>
                  <a:txBody>
                    <a:bodyPr/>
                    <a:lstStyle/>
                    <a:p>
                      <a:pPr algn="just" fontAlgn="b">
                        <a:defRPr sz="1400" b="1">
                          <a:effectLst/>
                        </a:defRPr>
                      </a:pPr>
                      <a:r>
                        <a:t>CR 03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Sukurtos įmonės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subjektų skaičius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77540531"/>
                  </a:ext>
                </a:extLst>
              </a:tr>
              <a:tr h="342805">
                <a:tc>
                  <a:txBody>
                    <a:bodyPr/>
                    <a:lstStyle/>
                    <a:p>
                      <a:pPr algn="just" fontAlgn="b">
                        <a:defRPr sz="1400" b="1">
                          <a:effectLst/>
                        </a:defRPr>
                      </a:pPr>
                      <a:r>
                        <a:t>CR 04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Didesnę apyvartą turinčios įmonės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subjektų skaičius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1956159444"/>
                  </a:ext>
                </a:extLst>
              </a:tr>
              <a:tr h="342805">
                <a:tc>
                  <a:txBody>
                    <a:bodyPr/>
                    <a:lstStyle/>
                    <a:p>
                      <a:pPr algn="just" fontAlgn="b">
                        <a:defRPr sz="1400" b="1">
                          <a:effectLst/>
                        </a:defRPr>
                      </a:pPr>
                      <a:r>
                        <a:t>CR 05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Laivų, kurių veikla nutraukta, pajėgumas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GT ir kW</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1039270442"/>
                  </a:ext>
                </a:extLst>
              </a:tr>
              <a:tr h="342805">
                <a:tc>
                  <a:txBody>
                    <a:bodyPr/>
                    <a:lstStyle/>
                    <a:p>
                      <a:pPr algn="just" fontAlgn="b">
                        <a:defRPr sz="1400" b="1">
                          <a:effectLst/>
                        </a:defRPr>
                      </a:pPr>
                      <a:r>
                        <a:t>CR 06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Sukurta darbo vietų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asmenų skaičius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38557667"/>
                  </a:ext>
                </a:extLst>
              </a:tr>
              <a:tr h="342805">
                <a:tc>
                  <a:txBody>
                    <a:bodyPr/>
                    <a:lstStyle/>
                    <a:p>
                      <a:pPr algn="just" fontAlgn="b">
                        <a:defRPr sz="1400" b="1">
                          <a:effectLst/>
                        </a:defRPr>
                      </a:pPr>
                      <a:r>
                        <a:t>CR 07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Išsaugotos darbo vietos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asmenų skaičius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640181536"/>
                  </a:ext>
                </a:extLst>
              </a:tr>
              <a:tr h="342805">
                <a:tc>
                  <a:txBody>
                    <a:bodyPr/>
                    <a:lstStyle/>
                    <a:p>
                      <a:pPr algn="just" fontAlgn="b">
                        <a:defRPr sz="1400" b="1">
                          <a:effectLst/>
                        </a:defRPr>
                      </a:pPr>
                      <a:r>
                        <a:t>CR 08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Naudą gaunantys asmenys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asmenų skaičius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924842927"/>
                  </a:ext>
                </a:extLst>
              </a:tr>
              <a:tr h="657043">
                <a:tc>
                  <a:txBody>
                    <a:bodyPr/>
                    <a:lstStyle/>
                    <a:p>
                      <a:pPr algn="just" fontAlgn="b">
                        <a:defRPr sz="1400" b="1">
                          <a:effectLst/>
                        </a:defRPr>
                      </a:pPr>
                      <a:r>
                        <a:t>CR 09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Plotas, susijęs su veiksmais, kuriais prisidedama prie geros aplinkos būklės, biologinės įvairovės ir ekosistemų apsaugos, išsaugojimo ir atkūrimo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km² arba km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443043814"/>
                  </a:ext>
                </a:extLst>
              </a:tr>
              <a:tr h="609050">
                <a:tc>
                  <a:txBody>
                    <a:bodyPr/>
                    <a:lstStyle/>
                    <a:p>
                      <a:pPr algn="just" fontAlgn="b">
                        <a:defRPr sz="1400" b="1">
                          <a:effectLst/>
                        </a:defRPr>
                      </a:pPr>
                      <a:r>
                        <a:t>CR 10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Veiksmai, kuriais prisidedama prie geros aplinkos būklės, įskaitant gamtos atkūrimą, išsaugojimą, ekosistemų apsaugą, biologinę įvairovę, žuvų sveikatą ir gerovę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procentinė dalis Veiksmų skaičius </a:t>
                      </a:r>
                      <a:endParaRPr sz="1400" b="0" i="0" u="none" strike="noStrike">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3000996261"/>
                  </a:ext>
                </a:extLst>
              </a:tr>
              <a:tr h="342805">
                <a:tc>
                  <a:txBody>
                    <a:bodyPr/>
                    <a:lstStyle/>
                    <a:p>
                      <a:pPr algn="just" fontAlgn="b">
                        <a:defRPr sz="1400" b="1">
                          <a:effectLst/>
                        </a:defRPr>
                      </a:pPr>
                      <a:r>
                        <a:t>CR 11 </a:t>
                      </a:r>
                      <a:endParaRPr sz="1400" b="1"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t> Socialinį tvarumą didinantys subjektai </a:t>
                      </a:r>
                      <a:endParaRPr sz="1400" b="0" i="0" u="none" strike="noStrike">
                        <a:solidFill>
                          <a:srgbClr val="000000"/>
                        </a:solidFill>
                        <a:effectLst/>
                        <a:latin typeface="Times New Roman" panose="02020603050405020304" pitchFamily="18" charset="0"/>
                      </a:endParaRPr>
                    </a:p>
                  </a:txBody>
                  <a:tcPr marL="5713" marR="5713" marT="5713" marB="0" anchor="b"/>
                </a:tc>
                <a:tc>
                  <a:txBody>
                    <a:bodyPr/>
                    <a:lstStyle/>
                    <a:p>
                      <a:pPr algn="l" fontAlgn="b">
                        <a:defRPr sz="1400">
                          <a:effectLst/>
                        </a:defRPr>
                      </a:pPr>
                      <a:r>
                        <a:rPr dirty="0" err="1"/>
                        <a:t>subjektų</a:t>
                      </a:r>
                      <a:r>
                        <a:rPr dirty="0"/>
                        <a:t> </a:t>
                      </a:r>
                      <a:r>
                        <a:rPr dirty="0" err="1"/>
                        <a:t>skaičius</a:t>
                      </a:r>
                      <a:r>
                        <a:rPr dirty="0"/>
                        <a:t> </a:t>
                      </a:r>
                      <a:endParaRPr sz="1400" b="0" i="0" u="none" strike="noStrike" dirty="0">
                        <a:solidFill>
                          <a:srgbClr val="000000"/>
                        </a:solidFill>
                        <a:effectLst/>
                        <a:latin typeface="Calibri" panose="020F0502020204030204" pitchFamily="34" charset="0"/>
                      </a:endParaRPr>
                    </a:p>
                  </a:txBody>
                  <a:tcPr marL="5713" marR="5713" marT="5713" marB="0" anchor="b"/>
                </a:tc>
                <a:extLst>
                  <a:ext uri="{0D108BD9-81ED-4DB2-BD59-A6C34878D82A}">
                    <a16:rowId xmlns:a16="http://schemas.microsoft.com/office/drawing/2014/main" val="2744523779"/>
                  </a:ext>
                </a:extLst>
              </a:tr>
            </a:tbl>
          </a:graphicData>
        </a:graphic>
      </p:graphicFrame>
      <p:graphicFrame>
        <p:nvGraphicFramePr>
          <p:cNvPr id="7" name="Table 10">
            <a:extLst>
              <a:ext uri="{FF2B5EF4-FFF2-40B4-BE49-F238E27FC236}">
                <a16:creationId xmlns:a16="http://schemas.microsoft.com/office/drawing/2014/main" id="{F47D9219-C265-A22B-6814-13AC1845E60A}"/>
              </a:ext>
            </a:extLst>
          </p:cNvPr>
          <p:cNvGraphicFramePr>
            <a:graphicFrameLocks noGrp="1"/>
          </p:cNvGraphicFramePr>
          <p:nvPr>
            <p:extLst>
              <p:ext uri="{D42A27DB-BD31-4B8C-83A1-F6EECF244321}">
                <p14:modId xmlns:p14="http://schemas.microsoft.com/office/powerpoint/2010/main" val="2685927782"/>
              </p:ext>
            </p:extLst>
          </p:nvPr>
        </p:nvGraphicFramePr>
        <p:xfrm>
          <a:off x="6096000" y="1253248"/>
          <a:ext cx="5806685" cy="5085772"/>
        </p:xfrm>
        <a:graphic>
          <a:graphicData uri="http://schemas.openxmlformats.org/drawingml/2006/table">
            <a:tbl>
              <a:tblPr>
                <a:tableStyleId>{5C22544A-7EE6-4342-B048-85BDC9FD1C3A}</a:tableStyleId>
              </a:tblPr>
              <a:tblGrid>
                <a:gridCol w="685541">
                  <a:extLst>
                    <a:ext uri="{9D8B030D-6E8A-4147-A177-3AD203B41FA5}">
                      <a16:colId xmlns:a16="http://schemas.microsoft.com/office/drawing/2014/main" val="2067694019"/>
                    </a:ext>
                  </a:extLst>
                </a:gridCol>
                <a:gridCol w="3648334">
                  <a:extLst>
                    <a:ext uri="{9D8B030D-6E8A-4147-A177-3AD203B41FA5}">
                      <a16:colId xmlns:a16="http://schemas.microsoft.com/office/drawing/2014/main" val="1990236654"/>
                    </a:ext>
                  </a:extLst>
                </a:gridCol>
                <a:gridCol w="1472810">
                  <a:extLst>
                    <a:ext uri="{9D8B030D-6E8A-4147-A177-3AD203B41FA5}">
                      <a16:colId xmlns:a16="http://schemas.microsoft.com/office/drawing/2014/main" val="2325329297"/>
                    </a:ext>
                  </a:extLst>
                </a:gridCol>
              </a:tblGrid>
              <a:tr h="471618">
                <a:tc>
                  <a:txBody>
                    <a:bodyPr/>
                    <a:lstStyle/>
                    <a:p>
                      <a:pPr algn="just" fontAlgn="t">
                        <a:defRPr sz="1400" b="1">
                          <a:effectLst/>
                        </a:defRPr>
                      </a:pPr>
                      <a:r>
                        <a:t>CR 12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Duomenų rinkimo, tvarkymo ir naudojimo sistemos veiksmingumas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skalė: didelis, vidutinis, mažas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3684916770"/>
                  </a:ext>
                </a:extLst>
              </a:tr>
              <a:tr h="360672">
                <a:tc>
                  <a:txBody>
                    <a:bodyPr/>
                    <a:lstStyle/>
                    <a:p>
                      <a:pPr algn="just" fontAlgn="t">
                        <a:defRPr sz="1400" b="1">
                          <a:effectLst/>
                        </a:defRPr>
                      </a:pPr>
                      <a:r>
                        <a:t>CR 13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rPr dirty="0"/>
                        <a:t> </a:t>
                      </a:r>
                      <a:r>
                        <a:rPr dirty="0" err="1"/>
                        <a:t>Suinteresuotųjų</a:t>
                      </a:r>
                      <a:r>
                        <a:rPr dirty="0"/>
                        <a:t> </a:t>
                      </a:r>
                      <a:r>
                        <a:rPr dirty="0" err="1"/>
                        <a:t>subjektų</a:t>
                      </a:r>
                      <a:r>
                        <a:rPr dirty="0"/>
                        <a:t> </a:t>
                      </a:r>
                      <a:r>
                        <a:rPr dirty="0" err="1"/>
                        <a:t>bendradarbiavimo</a:t>
                      </a:r>
                      <a:r>
                        <a:rPr dirty="0"/>
                        <a:t> </a:t>
                      </a:r>
                      <a:r>
                        <a:rPr dirty="0" err="1"/>
                        <a:t>veikla</a:t>
                      </a:r>
                      <a:r>
                        <a:rPr dirty="0"/>
                        <a:t> </a:t>
                      </a:r>
                      <a:endParaRPr sz="1400" b="0" i="0" u="none" strike="noStrike" dirty="0">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procentinė dalis Veiksmų skaičius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2192820418"/>
                  </a:ext>
                </a:extLst>
              </a:tr>
              <a:tr h="849002">
                <a:tc>
                  <a:txBody>
                    <a:bodyPr/>
                    <a:lstStyle/>
                    <a:p>
                      <a:pPr algn="just" fontAlgn="t">
                        <a:defRPr sz="1400" b="1">
                          <a:effectLst/>
                        </a:defRPr>
                      </a:pPr>
                      <a:r>
                        <a:t>CR 14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Inovacijos, kurioms sudarytos sąlygos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naujų produktų, paslaugų, procesų, verslo modelių ar metodų skaičius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725490999"/>
                  </a:ext>
                </a:extLst>
              </a:tr>
              <a:tr h="360672">
                <a:tc>
                  <a:txBody>
                    <a:bodyPr/>
                    <a:lstStyle/>
                    <a:p>
                      <a:pPr algn="just" fontAlgn="t">
                        <a:defRPr sz="1400" b="1">
                          <a:effectLst/>
                        </a:defRPr>
                      </a:pPr>
                      <a:r>
                        <a:t>CR 15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Įdiegtos ar patobulintos kontrolės priemonės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priemonių skaičius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1085249357"/>
                  </a:ext>
                </a:extLst>
              </a:tr>
              <a:tr h="425983">
                <a:tc>
                  <a:txBody>
                    <a:bodyPr/>
                    <a:lstStyle/>
                    <a:p>
                      <a:pPr algn="just" fontAlgn="t">
                        <a:defRPr sz="1400" b="1">
                          <a:effectLst/>
                        </a:defRPr>
                      </a:pPr>
                      <a:r>
                        <a:t>CR 16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Subjektai, kurie gauna naudos iš skatinimo ir informavimo veiklos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subjektų skaičius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2628329392"/>
                  </a:ext>
                </a:extLst>
              </a:tr>
              <a:tr h="425983">
                <a:tc>
                  <a:txBody>
                    <a:bodyPr/>
                    <a:lstStyle/>
                    <a:p>
                      <a:pPr algn="just" fontAlgn="t">
                        <a:defRPr sz="1400" b="1">
                          <a:effectLst/>
                        </a:defRPr>
                      </a:pPr>
                      <a:r>
                        <a:t>CR 17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Subjektai, didinantys išteklių naudojimo efektyvumą gamybos ir (arba) perdirbimo veikloje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subjektų skaičius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972705276"/>
                  </a:ext>
                </a:extLst>
              </a:tr>
              <a:tr h="425983">
                <a:tc>
                  <a:txBody>
                    <a:bodyPr/>
                    <a:lstStyle/>
                    <a:p>
                      <a:pPr algn="just" fontAlgn="t">
                        <a:defRPr sz="1400" b="1">
                          <a:effectLst/>
                        </a:defRPr>
                      </a:pPr>
                      <a:r>
                        <a:t>CR 18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Energijos vartojimas mažinant išmetamą CO2 kiekį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kWh/tonos arba litrai per valandą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1553068781"/>
                  </a:ext>
                </a:extLst>
              </a:tr>
              <a:tr h="360672">
                <a:tc>
                  <a:txBody>
                    <a:bodyPr/>
                    <a:lstStyle/>
                    <a:p>
                      <a:pPr algn="just" fontAlgn="t">
                        <a:defRPr sz="1400" b="1">
                          <a:effectLst/>
                        </a:defRPr>
                      </a:pPr>
                      <a:r>
                        <a:t>CR 19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Veiksmai, kuriais siekiama gerinti valdymo gebėjimus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procentinė dalis Veiksmų skaičius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2920767696"/>
                  </a:ext>
                </a:extLst>
              </a:tr>
              <a:tr h="389090">
                <a:tc>
                  <a:txBody>
                    <a:bodyPr/>
                    <a:lstStyle/>
                    <a:p>
                      <a:pPr algn="just" fontAlgn="t">
                        <a:defRPr sz="1400" b="1">
                          <a:effectLst/>
                        </a:defRPr>
                      </a:pPr>
                      <a:r>
                        <a:t>CR 20 </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 Paskatintos investicijos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EUR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1241749758"/>
                  </a:ext>
                </a:extLst>
              </a:tr>
              <a:tr h="307892">
                <a:tc>
                  <a:txBody>
                    <a:bodyPr/>
                    <a:lstStyle/>
                    <a:p>
                      <a:pPr algn="just" fontAlgn="t">
                        <a:defRPr sz="1400" b="1">
                          <a:effectLst/>
                        </a:defRPr>
                      </a:pPr>
                      <a:r>
                        <a:t>CR 21</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Pateikti duomenų rinkiniai ir suteiktos konsultacijos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skaičius </a:t>
                      </a:r>
                      <a:endParaRPr sz="1400" b="0" i="0" u="none" strike="noStrike">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1197733580"/>
                  </a:ext>
                </a:extLst>
              </a:tr>
              <a:tr h="425983">
                <a:tc>
                  <a:txBody>
                    <a:bodyPr/>
                    <a:lstStyle/>
                    <a:p>
                      <a:pPr algn="just" fontAlgn="t">
                        <a:defRPr sz="1400" b="1">
                          <a:effectLst/>
                        </a:defRPr>
                      </a:pPr>
                      <a:r>
                        <a:t>CR 22</a:t>
                      </a:r>
                      <a:endParaRPr sz="1400" b="1"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t>Duomenų ir informacijos platformų naudojimas </a:t>
                      </a:r>
                      <a:endParaRPr sz="1400" b="0" i="0" u="none" strike="noStrike">
                        <a:solidFill>
                          <a:srgbClr val="000000"/>
                        </a:solidFill>
                        <a:effectLst/>
                        <a:latin typeface="Times New Roman" panose="02020603050405020304" pitchFamily="18" charset="0"/>
                      </a:endParaRPr>
                    </a:p>
                  </a:txBody>
                  <a:tcPr marL="2989" marR="2989" marT="2989" marB="0"/>
                </a:tc>
                <a:tc>
                  <a:txBody>
                    <a:bodyPr/>
                    <a:lstStyle/>
                    <a:p>
                      <a:pPr algn="l" fontAlgn="t">
                        <a:defRPr sz="1400">
                          <a:effectLst/>
                        </a:defRPr>
                      </a:pPr>
                      <a:r>
                        <a:rPr dirty="0" err="1"/>
                        <a:t>puslapių</a:t>
                      </a:r>
                      <a:r>
                        <a:rPr dirty="0"/>
                        <a:t> </a:t>
                      </a:r>
                      <a:r>
                        <a:rPr dirty="0" err="1"/>
                        <a:t>peržiūrų</a:t>
                      </a:r>
                      <a:r>
                        <a:rPr dirty="0"/>
                        <a:t> </a:t>
                      </a:r>
                      <a:r>
                        <a:rPr dirty="0" err="1"/>
                        <a:t>skaičius</a:t>
                      </a:r>
                      <a:r>
                        <a:rPr dirty="0"/>
                        <a:t> </a:t>
                      </a:r>
                      <a:endParaRPr sz="1400" b="0" i="0" u="none" strike="noStrike" dirty="0">
                        <a:solidFill>
                          <a:srgbClr val="000000"/>
                        </a:solidFill>
                        <a:effectLst/>
                        <a:latin typeface="Calibri" panose="020F0502020204030204" pitchFamily="34" charset="0"/>
                      </a:endParaRPr>
                    </a:p>
                  </a:txBody>
                  <a:tcPr marL="2989" marR="2989" marT="2989" marB="0"/>
                </a:tc>
                <a:extLst>
                  <a:ext uri="{0D108BD9-81ED-4DB2-BD59-A6C34878D82A}">
                    <a16:rowId xmlns:a16="http://schemas.microsoft.com/office/drawing/2014/main" val="3602111059"/>
                  </a:ext>
                </a:extLst>
              </a:tr>
            </a:tbl>
          </a:graphicData>
        </a:graphic>
      </p:graphicFrame>
    </p:spTree>
    <p:extLst>
      <p:ext uri="{BB962C8B-B14F-4D97-AF65-F5344CB8AC3E}">
        <p14:creationId xmlns:p14="http://schemas.microsoft.com/office/powerpoint/2010/main" val="4018628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EE42139-22A2-2209-4D9B-96FCDD447BD5}"/>
              </a:ext>
            </a:extLst>
          </p:cNvPr>
          <p:cNvSpPr>
            <a:spLocks noGrp="1"/>
          </p:cNvSpPr>
          <p:nvPr>
            <p:ph type="title"/>
          </p:nvPr>
        </p:nvSpPr>
        <p:spPr>
          <a:xfrm>
            <a:off x="838200" y="365126"/>
            <a:ext cx="10515600" cy="1013420"/>
          </a:xfrm>
        </p:spPr>
        <p:txBody>
          <a:bodyPr/>
          <a:lstStyle/>
          <a:p>
            <a:r>
              <a:rPr dirty="0" err="1"/>
              <a:t>Rodikli</a:t>
            </a:r>
            <a:r>
              <a:rPr lang="lt-LT" dirty="0"/>
              <a:t>ų</a:t>
            </a:r>
            <a:r>
              <a:rPr dirty="0"/>
              <a:t> </a:t>
            </a:r>
            <a:r>
              <a:rPr lang="lt-LT" dirty="0"/>
              <a:t>pasirinkimas </a:t>
            </a:r>
            <a:r>
              <a:rPr dirty="0" err="1"/>
              <a:t>turėtų</a:t>
            </a:r>
            <a:r>
              <a:rPr dirty="0"/>
              <a:t> </a:t>
            </a:r>
            <a:r>
              <a:rPr dirty="0" err="1"/>
              <a:t>būti</a:t>
            </a:r>
            <a:r>
              <a:rPr dirty="0"/>
              <a:t>...</a:t>
            </a:r>
          </a:p>
        </p:txBody>
      </p:sp>
      <p:sp>
        <p:nvSpPr>
          <p:cNvPr id="4" name="Datumsplatzhalter 3">
            <a:extLst>
              <a:ext uri="{FF2B5EF4-FFF2-40B4-BE49-F238E27FC236}">
                <a16:creationId xmlns:a16="http://schemas.microsoft.com/office/drawing/2014/main" id="{F86FB07F-C0BB-72BB-7916-45A8259F81BF}"/>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B3795252-2637-2FD7-70F8-CFEFA4F21D22}"/>
              </a:ext>
            </a:extLst>
          </p:cNvPr>
          <p:cNvSpPr>
            <a:spLocks noGrp="1"/>
          </p:cNvSpPr>
          <p:nvPr>
            <p:ph type="ftr" sz="quarter" idx="3"/>
          </p:nvPr>
        </p:nvSpPr>
        <p:spPr/>
        <p:txBody>
          <a:bodyPr/>
          <a:lstStyle/>
          <a:p>
            <a:r>
              <a:t>Lietuvos SĮ</a:t>
            </a:r>
          </a:p>
        </p:txBody>
      </p:sp>
      <p:graphicFrame>
        <p:nvGraphicFramePr>
          <p:cNvPr id="6" name="Content Placeholder 7">
            <a:extLst>
              <a:ext uri="{FF2B5EF4-FFF2-40B4-BE49-F238E27FC236}">
                <a16:creationId xmlns:a16="http://schemas.microsoft.com/office/drawing/2014/main" id="{1F2130BB-E34E-6C4D-D2AA-CB77854A519E}"/>
              </a:ext>
            </a:extLst>
          </p:cNvPr>
          <p:cNvGraphicFramePr>
            <a:graphicFrameLocks/>
          </p:cNvGraphicFramePr>
          <p:nvPr>
            <p:extLst>
              <p:ext uri="{D42A27DB-BD31-4B8C-83A1-F6EECF244321}">
                <p14:modId xmlns:p14="http://schemas.microsoft.com/office/powerpoint/2010/main" val="3462023951"/>
              </p:ext>
            </p:extLst>
          </p:nvPr>
        </p:nvGraphicFramePr>
        <p:xfrm>
          <a:off x="2355596" y="1464573"/>
          <a:ext cx="820010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12">
            <a:extLst>
              <a:ext uri="{FF2B5EF4-FFF2-40B4-BE49-F238E27FC236}">
                <a16:creationId xmlns:a16="http://schemas.microsoft.com/office/drawing/2014/main" id="{D227DE9A-4338-A37E-5C8E-0FE8E3DAC901}"/>
              </a:ext>
            </a:extLst>
          </p:cNvPr>
          <p:cNvSpPr txBox="1"/>
          <p:nvPr/>
        </p:nvSpPr>
        <p:spPr>
          <a:xfrm>
            <a:off x="1902010" y="1514909"/>
            <a:ext cx="228600" cy="769441"/>
          </a:xfrm>
          <a:prstGeom prst="rect">
            <a:avLst/>
          </a:prstGeom>
          <a:noFill/>
        </p:spPr>
        <p:txBody>
          <a:bodyPr wrap="square">
            <a:spAutoFit/>
          </a:bodyPr>
          <a:lstStyle/>
          <a:p>
            <a:pPr algn="ctr">
              <a:defRPr sz="4400" b="1">
                <a:solidFill>
                  <a:srgbClr val="0F5494"/>
                </a:solidFill>
              </a:defRPr>
            </a:pPr>
            <a:r>
              <a:rPr dirty="0"/>
              <a:t>R</a:t>
            </a:r>
            <a:endParaRPr sz="4400" b="1" dirty="0">
              <a:solidFill>
                <a:srgbClr val="0F5494"/>
              </a:solidFill>
            </a:endParaRPr>
          </a:p>
        </p:txBody>
      </p:sp>
      <p:sp>
        <p:nvSpPr>
          <p:cNvPr id="8" name="TextBox 13">
            <a:extLst>
              <a:ext uri="{FF2B5EF4-FFF2-40B4-BE49-F238E27FC236}">
                <a16:creationId xmlns:a16="http://schemas.microsoft.com/office/drawing/2014/main" id="{9BBFACA4-84CA-D13B-AFA8-94761B96FA6A}"/>
              </a:ext>
            </a:extLst>
          </p:cNvPr>
          <p:cNvSpPr txBox="1"/>
          <p:nvPr/>
        </p:nvSpPr>
        <p:spPr>
          <a:xfrm>
            <a:off x="1923603" y="2432471"/>
            <a:ext cx="228600" cy="769441"/>
          </a:xfrm>
          <a:prstGeom prst="rect">
            <a:avLst/>
          </a:prstGeom>
          <a:noFill/>
        </p:spPr>
        <p:txBody>
          <a:bodyPr wrap="square">
            <a:spAutoFit/>
          </a:bodyPr>
          <a:lstStyle/>
          <a:p>
            <a:pPr algn="ctr">
              <a:defRPr sz="4400" b="1">
                <a:solidFill>
                  <a:srgbClr val="0F5494"/>
                </a:solidFill>
              </a:defRPr>
            </a:pPr>
            <a:r>
              <a:rPr dirty="0"/>
              <a:t>A</a:t>
            </a:r>
            <a:endParaRPr sz="4400" b="1" dirty="0">
              <a:solidFill>
                <a:srgbClr val="0F5494"/>
              </a:solidFill>
            </a:endParaRPr>
          </a:p>
        </p:txBody>
      </p:sp>
      <p:sp>
        <p:nvSpPr>
          <p:cNvPr id="9" name="TextBox 14">
            <a:extLst>
              <a:ext uri="{FF2B5EF4-FFF2-40B4-BE49-F238E27FC236}">
                <a16:creationId xmlns:a16="http://schemas.microsoft.com/office/drawing/2014/main" id="{623F4E3C-4D1C-4C4D-4B95-D07893900C59}"/>
              </a:ext>
            </a:extLst>
          </p:cNvPr>
          <p:cNvSpPr txBox="1"/>
          <p:nvPr/>
        </p:nvSpPr>
        <p:spPr>
          <a:xfrm>
            <a:off x="1911000" y="3287940"/>
            <a:ext cx="228600" cy="769441"/>
          </a:xfrm>
          <a:prstGeom prst="rect">
            <a:avLst/>
          </a:prstGeom>
          <a:noFill/>
        </p:spPr>
        <p:txBody>
          <a:bodyPr wrap="square">
            <a:spAutoFit/>
          </a:bodyPr>
          <a:lstStyle/>
          <a:p>
            <a:pPr algn="ctr">
              <a:defRPr sz="4400" b="1">
                <a:solidFill>
                  <a:srgbClr val="0F5494"/>
                </a:solidFill>
              </a:defRPr>
            </a:pPr>
            <a:r>
              <a:rPr dirty="0"/>
              <a:t>C</a:t>
            </a:r>
            <a:endParaRPr sz="4400" b="1" dirty="0">
              <a:solidFill>
                <a:srgbClr val="0F5494"/>
              </a:solidFill>
            </a:endParaRPr>
          </a:p>
        </p:txBody>
      </p:sp>
      <p:sp>
        <p:nvSpPr>
          <p:cNvPr id="10" name="TextBox 15">
            <a:extLst>
              <a:ext uri="{FF2B5EF4-FFF2-40B4-BE49-F238E27FC236}">
                <a16:creationId xmlns:a16="http://schemas.microsoft.com/office/drawing/2014/main" id="{D8F02394-E95E-AE53-D5AA-4EA0D140C11E}"/>
              </a:ext>
            </a:extLst>
          </p:cNvPr>
          <p:cNvSpPr txBox="1"/>
          <p:nvPr/>
        </p:nvSpPr>
        <p:spPr>
          <a:xfrm>
            <a:off x="1936138" y="4182772"/>
            <a:ext cx="228600" cy="769441"/>
          </a:xfrm>
          <a:prstGeom prst="rect">
            <a:avLst/>
          </a:prstGeom>
          <a:noFill/>
        </p:spPr>
        <p:txBody>
          <a:bodyPr wrap="square">
            <a:spAutoFit/>
          </a:bodyPr>
          <a:lstStyle/>
          <a:p>
            <a:pPr algn="ctr">
              <a:defRPr sz="4400" b="1">
                <a:solidFill>
                  <a:srgbClr val="0F5494"/>
                </a:solidFill>
              </a:defRPr>
            </a:pPr>
            <a:r>
              <a:rPr dirty="0"/>
              <a:t>E</a:t>
            </a:r>
            <a:endParaRPr sz="4400" b="1" dirty="0">
              <a:solidFill>
                <a:srgbClr val="0F5494"/>
              </a:solidFill>
            </a:endParaRPr>
          </a:p>
        </p:txBody>
      </p:sp>
      <p:sp>
        <p:nvSpPr>
          <p:cNvPr id="11" name="TextBox 16">
            <a:extLst>
              <a:ext uri="{FF2B5EF4-FFF2-40B4-BE49-F238E27FC236}">
                <a16:creationId xmlns:a16="http://schemas.microsoft.com/office/drawing/2014/main" id="{1A74CD6F-ABFD-55F7-CAFD-2A0364F3879D}"/>
              </a:ext>
            </a:extLst>
          </p:cNvPr>
          <p:cNvSpPr txBox="1"/>
          <p:nvPr/>
        </p:nvSpPr>
        <p:spPr>
          <a:xfrm>
            <a:off x="1936585" y="5142982"/>
            <a:ext cx="228600" cy="769441"/>
          </a:xfrm>
          <a:prstGeom prst="rect">
            <a:avLst/>
          </a:prstGeom>
          <a:noFill/>
        </p:spPr>
        <p:txBody>
          <a:bodyPr wrap="square">
            <a:spAutoFit/>
          </a:bodyPr>
          <a:lstStyle/>
          <a:p>
            <a:pPr algn="ctr">
              <a:defRPr sz="4400" b="1">
                <a:solidFill>
                  <a:srgbClr val="0F5494"/>
                </a:solidFill>
              </a:defRPr>
            </a:pPr>
            <a:r>
              <a:rPr dirty="0"/>
              <a:t>R</a:t>
            </a:r>
            <a:endParaRPr sz="4400" b="1" dirty="0">
              <a:solidFill>
                <a:srgbClr val="0F5494"/>
              </a:solidFill>
            </a:endParaRPr>
          </a:p>
        </p:txBody>
      </p:sp>
    </p:spTree>
    <p:extLst>
      <p:ext uri="{BB962C8B-B14F-4D97-AF65-F5344CB8AC3E}">
        <p14:creationId xmlns:p14="http://schemas.microsoft.com/office/powerpoint/2010/main" val="327256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2460C4-121F-7737-E69D-9739AEBD9EF8}"/>
              </a:ext>
            </a:extLst>
          </p:cNvPr>
          <p:cNvSpPr>
            <a:spLocks noGrp="1"/>
          </p:cNvSpPr>
          <p:nvPr>
            <p:ph idx="1"/>
          </p:nvPr>
        </p:nvSpPr>
        <p:spPr/>
        <p:txBody>
          <a:bodyPr>
            <a:normAutofit/>
          </a:bodyPr>
          <a:lstStyle/>
          <a:p>
            <a:r>
              <a:rPr dirty="0" err="1"/>
              <a:t>Rezultatų</a:t>
            </a:r>
            <a:r>
              <a:rPr dirty="0"/>
              <a:t> </a:t>
            </a:r>
            <a:r>
              <a:rPr dirty="0" err="1"/>
              <a:t>rodikliai</a:t>
            </a:r>
            <a:r>
              <a:rPr dirty="0"/>
              <a:t>: </a:t>
            </a:r>
            <a:r>
              <a:rPr dirty="0" err="1"/>
              <a:t>kiek</a:t>
            </a:r>
            <a:r>
              <a:rPr dirty="0"/>
              <a:t> </a:t>
            </a:r>
            <a:r>
              <a:rPr dirty="0" err="1"/>
              <a:t>įmanoma</a:t>
            </a:r>
            <a:r>
              <a:rPr dirty="0"/>
              <a:t> </a:t>
            </a:r>
            <a:r>
              <a:rPr dirty="0" err="1"/>
              <a:t>mažiau</a:t>
            </a:r>
            <a:r>
              <a:rPr dirty="0"/>
              <a:t>, bet </a:t>
            </a:r>
            <a:r>
              <a:rPr dirty="0" err="1"/>
              <a:t>tiek</a:t>
            </a:r>
            <a:r>
              <a:rPr dirty="0"/>
              <a:t>, </a:t>
            </a:r>
            <a:r>
              <a:rPr dirty="0" err="1"/>
              <a:t>kiek</a:t>
            </a:r>
            <a:r>
              <a:rPr dirty="0"/>
              <a:t> </a:t>
            </a:r>
            <a:r>
              <a:rPr dirty="0" err="1"/>
              <a:t>reikia</a:t>
            </a:r>
            <a:endParaRPr dirty="0"/>
          </a:p>
          <a:p>
            <a:r>
              <a:rPr dirty="0" err="1"/>
              <a:t>Bendrieji</a:t>
            </a:r>
            <a:r>
              <a:rPr dirty="0"/>
              <a:t> </a:t>
            </a:r>
            <a:r>
              <a:rPr dirty="0" err="1"/>
              <a:t>programos</a:t>
            </a:r>
            <a:r>
              <a:rPr dirty="0"/>
              <a:t> </a:t>
            </a:r>
            <a:r>
              <a:rPr dirty="0" err="1"/>
              <a:t>rezultato</a:t>
            </a:r>
            <a:r>
              <a:rPr dirty="0"/>
              <a:t> </a:t>
            </a:r>
            <a:r>
              <a:rPr dirty="0" err="1"/>
              <a:t>rodikliai</a:t>
            </a:r>
            <a:r>
              <a:rPr dirty="0"/>
              <a:t> </a:t>
            </a:r>
            <a:r>
              <a:rPr dirty="0" err="1"/>
              <a:t>turėtų</a:t>
            </a:r>
            <a:r>
              <a:rPr dirty="0"/>
              <a:t> </a:t>
            </a:r>
            <a:r>
              <a:rPr dirty="0" err="1"/>
              <a:t>apimti</a:t>
            </a:r>
            <a:r>
              <a:rPr dirty="0"/>
              <a:t> </a:t>
            </a:r>
            <a:r>
              <a:rPr dirty="0" err="1"/>
              <a:t>daugumą</a:t>
            </a:r>
            <a:r>
              <a:rPr dirty="0"/>
              <a:t> </a:t>
            </a:r>
            <a:r>
              <a:rPr dirty="0" err="1"/>
              <a:t>veiksmų</a:t>
            </a:r>
            <a:endParaRPr dirty="0"/>
          </a:p>
          <a:p>
            <a:r>
              <a:rPr dirty="0" err="1"/>
              <a:t>Apriboti</a:t>
            </a:r>
            <a:r>
              <a:rPr dirty="0"/>
              <a:t> </a:t>
            </a:r>
            <a:r>
              <a:rPr lang="lt-LT" dirty="0"/>
              <a:t> SO </a:t>
            </a:r>
            <a:r>
              <a:rPr dirty="0" err="1"/>
              <a:t>kiekvieno</a:t>
            </a:r>
            <a:r>
              <a:rPr dirty="0"/>
              <a:t> </a:t>
            </a:r>
            <a:r>
              <a:rPr dirty="0" err="1"/>
              <a:t>prieštaravimo</a:t>
            </a:r>
            <a:r>
              <a:rPr dirty="0"/>
              <a:t> </a:t>
            </a:r>
            <a:r>
              <a:rPr dirty="0" err="1"/>
              <a:t>pareiškimo</a:t>
            </a:r>
            <a:r>
              <a:rPr dirty="0"/>
              <a:t> </a:t>
            </a:r>
            <a:r>
              <a:rPr dirty="0" err="1"/>
              <a:t>rodiklius</a:t>
            </a:r>
            <a:r>
              <a:rPr dirty="0"/>
              <a:t>, </a:t>
            </a:r>
            <a:r>
              <a:rPr dirty="0" err="1"/>
              <a:t>tačiau</a:t>
            </a:r>
            <a:r>
              <a:rPr dirty="0"/>
              <a:t> </a:t>
            </a:r>
            <a:r>
              <a:rPr dirty="0" err="1"/>
              <a:t>užtikrinti</a:t>
            </a:r>
            <a:r>
              <a:rPr dirty="0"/>
              <a:t>, </a:t>
            </a:r>
            <a:r>
              <a:rPr dirty="0" err="1"/>
              <a:t>kad</a:t>
            </a:r>
            <a:r>
              <a:rPr dirty="0"/>
              <a:t> </a:t>
            </a:r>
            <a:r>
              <a:rPr dirty="0" err="1"/>
              <a:t>jie</a:t>
            </a:r>
            <a:r>
              <a:rPr dirty="0"/>
              <a:t> </a:t>
            </a:r>
            <a:r>
              <a:rPr dirty="0" err="1"/>
              <a:t>būtų</a:t>
            </a:r>
            <a:r>
              <a:rPr dirty="0"/>
              <a:t> </a:t>
            </a:r>
            <a:r>
              <a:rPr dirty="0" err="1"/>
              <a:t>susiję</a:t>
            </a:r>
            <a:r>
              <a:rPr dirty="0"/>
              <a:t> </a:t>
            </a:r>
            <a:r>
              <a:rPr dirty="0" err="1"/>
              <a:t>su</a:t>
            </a:r>
            <a:r>
              <a:rPr dirty="0"/>
              <a:t> </a:t>
            </a:r>
            <a:r>
              <a:rPr dirty="0" err="1"/>
              <a:t>veiksmų</a:t>
            </a:r>
            <a:r>
              <a:rPr dirty="0"/>
              <a:t> </a:t>
            </a:r>
            <a:r>
              <a:rPr dirty="0" err="1"/>
              <a:t>rūšimi</a:t>
            </a:r>
            <a:endParaRPr dirty="0"/>
          </a:p>
          <a:p>
            <a:r>
              <a:rPr dirty="0" err="1"/>
              <a:t>Užtikrin</a:t>
            </a:r>
            <a:r>
              <a:rPr lang="lt-LT" dirty="0"/>
              <a:t>ti</a:t>
            </a:r>
            <a:r>
              <a:rPr dirty="0"/>
              <a:t>, </a:t>
            </a:r>
            <a:r>
              <a:rPr dirty="0" err="1"/>
              <a:t>kad</a:t>
            </a:r>
            <a:r>
              <a:rPr dirty="0"/>
              <a:t> </a:t>
            </a:r>
            <a:r>
              <a:rPr dirty="0" err="1"/>
              <a:t>įvairūs</a:t>
            </a:r>
            <a:r>
              <a:rPr dirty="0"/>
              <a:t> </a:t>
            </a:r>
            <a:r>
              <a:rPr dirty="0" err="1"/>
              <a:t>pareiškėjai</a:t>
            </a:r>
            <a:r>
              <a:rPr dirty="0"/>
              <a:t> </a:t>
            </a:r>
            <a:r>
              <a:rPr dirty="0" err="1"/>
              <a:t>galėtų</a:t>
            </a:r>
            <a:r>
              <a:rPr dirty="0"/>
              <a:t> </a:t>
            </a:r>
            <a:r>
              <a:rPr dirty="0" err="1"/>
              <a:t>pranešti</a:t>
            </a:r>
            <a:r>
              <a:rPr dirty="0"/>
              <a:t> </a:t>
            </a:r>
            <a:r>
              <a:rPr dirty="0" err="1"/>
              <a:t>apie</a:t>
            </a:r>
            <a:r>
              <a:rPr dirty="0"/>
              <a:t> </a:t>
            </a:r>
            <a:r>
              <a:rPr dirty="0" err="1"/>
              <a:t>pasirinktą</a:t>
            </a:r>
            <a:r>
              <a:rPr dirty="0"/>
              <a:t> </a:t>
            </a:r>
            <a:r>
              <a:rPr dirty="0" err="1"/>
              <a:t>rezultatų</a:t>
            </a:r>
            <a:r>
              <a:rPr dirty="0"/>
              <a:t> </a:t>
            </a:r>
            <a:r>
              <a:rPr dirty="0" err="1"/>
              <a:t>rodiklį</a:t>
            </a:r>
            <a:endParaRPr dirty="0"/>
          </a:p>
          <a:p>
            <a:r>
              <a:rPr dirty="0" err="1"/>
              <a:t>Užtikrinti</a:t>
            </a:r>
            <a:r>
              <a:rPr dirty="0"/>
              <a:t>, </a:t>
            </a:r>
            <a:r>
              <a:rPr dirty="0" err="1"/>
              <a:t>kad</a:t>
            </a:r>
            <a:r>
              <a:rPr dirty="0"/>
              <a:t> </a:t>
            </a:r>
            <a:r>
              <a:rPr dirty="0" err="1"/>
              <a:t>rezultato</a:t>
            </a:r>
            <a:r>
              <a:rPr dirty="0"/>
              <a:t> </a:t>
            </a:r>
            <a:r>
              <a:rPr dirty="0" err="1"/>
              <a:t>rodiklio</a:t>
            </a:r>
            <a:r>
              <a:rPr dirty="0"/>
              <a:t> </a:t>
            </a:r>
            <a:r>
              <a:rPr dirty="0" err="1"/>
              <a:t>vertė</a:t>
            </a:r>
            <a:r>
              <a:rPr dirty="0"/>
              <a:t> </a:t>
            </a:r>
            <a:r>
              <a:rPr dirty="0" err="1"/>
              <a:t>atitiktų</a:t>
            </a:r>
            <a:r>
              <a:rPr dirty="0"/>
              <a:t> </a:t>
            </a:r>
            <a:r>
              <a:rPr dirty="0" err="1"/>
              <a:t>skirtą</a:t>
            </a:r>
            <a:r>
              <a:rPr dirty="0"/>
              <a:t> </a:t>
            </a:r>
            <a:r>
              <a:rPr dirty="0" err="1"/>
              <a:t>biudžetą</a:t>
            </a:r>
            <a:r>
              <a:rPr dirty="0"/>
              <a:t> </a:t>
            </a:r>
            <a:r>
              <a:rPr lang="lt-LT" dirty="0"/>
              <a:t>SO </a:t>
            </a:r>
            <a:r>
              <a:rPr dirty="0"/>
              <a:t>IR </a:t>
            </a:r>
            <a:r>
              <a:rPr dirty="0" err="1"/>
              <a:t>susijusio</a:t>
            </a:r>
            <a:r>
              <a:rPr dirty="0"/>
              <a:t> </a:t>
            </a:r>
            <a:r>
              <a:rPr dirty="0" err="1"/>
              <a:t>produkto</a:t>
            </a:r>
            <a:r>
              <a:rPr dirty="0"/>
              <a:t> </a:t>
            </a:r>
            <a:r>
              <a:rPr dirty="0" err="1"/>
              <a:t>rodiklio</a:t>
            </a:r>
            <a:r>
              <a:rPr dirty="0"/>
              <a:t> </a:t>
            </a:r>
            <a:r>
              <a:rPr dirty="0" err="1"/>
              <a:t>vertę</a:t>
            </a:r>
            <a:endParaRPr dirty="0"/>
          </a:p>
          <a:p>
            <a:endParaRPr b="0" dirty="0"/>
          </a:p>
        </p:txBody>
      </p:sp>
      <p:sp>
        <p:nvSpPr>
          <p:cNvPr id="3" name="Titel 2">
            <a:extLst>
              <a:ext uri="{FF2B5EF4-FFF2-40B4-BE49-F238E27FC236}">
                <a16:creationId xmlns:a16="http://schemas.microsoft.com/office/drawing/2014/main" id="{CC9A26FA-1FA5-406A-7092-1D2381C5453F}"/>
              </a:ext>
            </a:extLst>
          </p:cNvPr>
          <p:cNvSpPr>
            <a:spLocks noGrp="1"/>
          </p:cNvSpPr>
          <p:nvPr>
            <p:ph type="title"/>
          </p:nvPr>
        </p:nvSpPr>
        <p:spPr/>
        <p:txBody>
          <a:bodyPr/>
          <a:lstStyle/>
          <a:p>
            <a:r>
              <a:t>Svarstytini klausimai</a:t>
            </a:r>
          </a:p>
        </p:txBody>
      </p:sp>
      <p:sp>
        <p:nvSpPr>
          <p:cNvPr id="4" name="Datumsplatzhalter 3">
            <a:extLst>
              <a:ext uri="{FF2B5EF4-FFF2-40B4-BE49-F238E27FC236}">
                <a16:creationId xmlns:a16="http://schemas.microsoft.com/office/drawing/2014/main" id="{1156A39B-9AAD-5106-ED90-093842924879}"/>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95199A36-21AC-C76C-6D78-9B06585818AF}"/>
              </a:ext>
            </a:extLst>
          </p:cNvPr>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1858463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sz="4000" dirty="0" err="1"/>
              <a:t>Kokios</a:t>
            </a:r>
            <a:r>
              <a:rPr sz="4000" dirty="0"/>
              <a:t> </a:t>
            </a:r>
            <a:r>
              <a:rPr sz="4000" dirty="0" err="1"/>
              <a:t>yra</a:t>
            </a:r>
            <a:r>
              <a:rPr sz="4000" dirty="0"/>
              <a:t> </a:t>
            </a:r>
            <a:r>
              <a:rPr sz="4000" dirty="0" err="1"/>
              <a:t>pagrindinės</a:t>
            </a:r>
            <a:r>
              <a:rPr sz="4000" dirty="0"/>
              <a:t> FAMENET </a:t>
            </a:r>
            <a:r>
              <a:rPr sz="4000" dirty="0" err="1"/>
              <a:t>užduotys</a:t>
            </a:r>
            <a:r>
              <a:rPr sz="4000" dirty="0"/>
              <a:t>?</a:t>
            </a:r>
          </a:p>
        </p:txBody>
      </p:sp>
      <p:sp>
        <p:nvSpPr>
          <p:cNvPr id="4" name="Date Placeholder 3"/>
          <p:cNvSpPr>
            <a:spLocks noGrp="1"/>
          </p:cNvSpPr>
          <p:nvPr>
            <p:ph type="dt" sz="half" idx="2"/>
          </p:nvPr>
        </p:nvSpPr>
        <p:spPr/>
        <p:txBody>
          <a:bodyPr/>
          <a:lstStyle/>
          <a:p>
            <a:r>
              <a:t>05/10/2023</a:t>
            </a:r>
          </a:p>
        </p:txBody>
      </p:sp>
      <p:graphicFrame>
        <p:nvGraphicFramePr>
          <p:cNvPr id="7" name="Diagram 6"/>
          <p:cNvGraphicFramePr/>
          <p:nvPr>
            <p:extLst>
              <p:ext uri="{D42A27DB-BD31-4B8C-83A1-F6EECF244321}">
                <p14:modId xmlns:p14="http://schemas.microsoft.com/office/powerpoint/2010/main" val="3595879426"/>
              </p:ext>
            </p:extLst>
          </p:nvPr>
        </p:nvGraphicFramePr>
        <p:xfrm>
          <a:off x="807846" y="1466927"/>
          <a:ext cx="10591409" cy="4704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30257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061F57-1EE3-7DF4-F23E-550BF10B66BA}"/>
              </a:ext>
            </a:extLst>
          </p:cNvPr>
          <p:cNvSpPr>
            <a:spLocks noGrp="1"/>
          </p:cNvSpPr>
          <p:nvPr>
            <p:ph type="title"/>
          </p:nvPr>
        </p:nvSpPr>
        <p:spPr/>
        <p:txBody>
          <a:bodyPr/>
          <a:lstStyle/>
          <a:p>
            <a:r>
              <a:t>Rezultatų rodiklių pasirinkimas</a:t>
            </a:r>
          </a:p>
        </p:txBody>
      </p:sp>
      <p:sp>
        <p:nvSpPr>
          <p:cNvPr id="4" name="Datumsplatzhalter 3">
            <a:extLst>
              <a:ext uri="{FF2B5EF4-FFF2-40B4-BE49-F238E27FC236}">
                <a16:creationId xmlns:a16="http://schemas.microsoft.com/office/drawing/2014/main" id="{09E08ED4-289A-8002-8672-DEA5523F5BF3}"/>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99246765-7E5C-1A08-4002-691A70F37E26}"/>
              </a:ext>
            </a:extLst>
          </p:cNvPr>
          <p:cNvSpPr>
            <a:spLocks noGrp="1"/>
          </p:cNvSpPr>
          <p:nvPr>
            <p:ph type="ftr" sz="quarter" idx="3"/>
          </p:nvPr>
        </p:nvSpPr>
        <p:spPr/>
        <p:txBody>
          <a:bodyPr/>
          <a:lstStyle/>
          <a:p>
            <a:r>
              <a:t>Lietuvos SĮ</a:t>
            </a:r>
          </a:p>
        </p:txBody>
      </p:sp>
      <p:sp>
        <p:nvSpPr>
          <p:cNvPr id="6" name="Freihandform: Form 5">
            <a:extLst>
              <a:ext uri="{FF2B5EF4-FFF2-40B4-BE49-F238E27FC236}">
                <a16:creationId xmlns:a16="http://schemas.microsoft.com/office/drawing/2014/main" id="{EA77BC60-702C-71B8-F120-2E4332659CD0}"/>
              </a:ext>
            </a:extLst>
          </p:cNvPr>
          <p:cNvSpPr/>
          <p:nvPr/>
        </p:nvSpPr>
        <p:spPr>
          <a:xfrm>
            <a:off x="1118592" y="3827893"/>
            <a:ext cx="2389259" cy="1569607"/>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2156" tIns="32156" rIns="32156" bIns="32156" numCol="1" spcCol="1270" anchor="ctr" anchorCtr="0">
            <a:noAutofit/>
          </a:bodyPr>
          <a:lstStyle/>
          <a:p>
            <a:pPr algn="ctr" defTabSz="800100">
              <a:lnSpc>
                <a:spcPct val="90000"/>
              </a:lnSpc>
              <a:spcBef>
                <a:spcPct val="0"/>
              </a:spcBef>
              <a:spcAft>
                <a:spcPct val="35000"/>
              </a:spcAft>
              <a:defRPr sz="1400">
                <a:solidFill>
                  <a:schemeClr val="tx1"/>
                </a:solidFill>
                <a:latin typeface="Verdana" panose="020B0604030504040204" pitchFamily="34" charset="0"/>
                <a:ea typeface="Verdana" panose="020B0604030504040204" pitchFamily="34" charset="0"/>
                <a:cs typeface="Arial" panose="020B0604020202020204" pitchFamily="34" charset="0"/>
              </a:defRPr>
            </a:pPr>
            <a:r>
              <a:rPr dirty="0" err="1"/>
              <a:t>Taigi</a:t>
            </a:r>
            <a:r>
              <a:rPr dirty="0"/>
              <a:t> 3.1. </a:t>
            </a:r>
            <a:r>
              <a:rPr dirty="0" err="1"/>
              <a:t>Sudaryti</a:t>
            </a:r>
            <a:r>
              <a:rPr dirty="0"/>
              <a:t> </a:t>
            </a:r>
            <a:r>
              <a:rPr dirty="0" err="1"/>
              <a:t>sąlygas</a:t>
            </a:r>
            <a:r>
              <a:rPr dirty="0"/>
              <a:t> </a:t>
            </a:r>
            <a:r>
              <a:rPr dirty="0" err="1"/>
              <a:t>tvariai</a:t>
            </a:r>
            <a:r>
              <a:rPr dirty="0"/>
              <a:t> </a:t>
            </a:r>
            <a:r>
              <a:rPr dirty="0" err="1"/>
              <a:t>mėlynajai</a:t>
            </a:r>
            <a:r>
              <a:rPr dirty="0"/>
              <a:t> </a:t>
            </a:r>
            <a:r>
              <a:rPr dirty="0" err="1"/>
              <a:t>ekonomikai</a:t>
            </a:r>
            <a:r>
              <a:rPr dirty="0"/>
              <a:t> </a:t>
            </a:r>
            <a:r>
              <a:rPr dirty="0" err="1"/>
              <a:t>pakrančių</a:t>
            </a:r>
            <a:r>
              <a:rPr dirty="0"/>
              <a:t>, </a:t>
            </a:r>
            <a:r>
              <a:rPr dirty="0" err="1"/>
              <a:t>salų</a:t>
            </a:r>
            <a:r>
              <a:rPr dirty="0"/>
              <a:t> </a:t>
            </a:r>
            <a:r>
              <a:rPr dirty="0" err="1"/>
              <a:t>ir</a:t>
            </a:r>
            <a:r>
              <a:rPr dirty="0"/>
              <a:t> </a:t>
            </a:r>
            <a:r>
              <a:rPr dirty="0" err="1"/>
              <a:t>vidaus</a:t>
            </a:r>
            <a:r>
              <a:rPr dirty="0"/>
              <a:t> </a:t>
            </a:r>
            <a:r>
              <a:rPr dirty="0" err="1"/>
              <a:t>teritorijose</a:t>
            </a:r>
            <a:r>
              <a:rPr dirty="0"/>
              <a:t> </a:t>
            </a:r>
            <a:r>
              <a:rPr dirty="0" err="1"/>
              <a:t>ir</a:t>
            </a:r>
            <a:r>
              <a:rPr dirty="0"/>
              <a:t> </a:t>
            </a:r>
            <a:r>
              <a:rPr dirty="0" err="1"/>
              <a:t>skatinti</a:t>
            </a:r>
            <a:r>
              <a:rPr dirty="0"/>
              <a:t> </a:t>
            </a:r>
            <a:r>
              <a:rPr dirty="0" err="1"/>
              <a:t>tvarų</a:t>
            </a:r>
            <a:r>
              <a:rPr dirty="0"/>
              <a:t> </a:t>
            </a:r>
            <a:r>
              <a:rPr dirty="0" err="1"/>
              <a:t>žvejybos</a:t>
            </a:r>
            <a:r>
              <a:rPr dirty="0"/>
              <a:t> </a:t>
            </a:r>
            <a:r>
              <a:rPr dirty="0" err="1"/>
              <a:t>ir</a:t>
            </a:r>
            <a:r>
              <a:rPr dirty="0"/>
              <a:t> </a:t>
            </a:r>
            <a:r>
              <a:rPr dirty="0" err="1"/>
              <a:t>akvakultūros</a:t>
            </a:r>
            <a:r>
              <a:rPr dirty="0"/>
              <a:t> </a:t>
            </a:r>
            <a:r>
              <a:rPr dirty="0" err="1"/>
              <a:t>bendruomenių</a:t>
            </a:r>
            <a:r>
              <a:rPr dirty="0"/>
              <a:t> </a:t>
            </a:r>
            <a:r>
              <a:rPr dirty="0" err="1"/>
              <a:t>vystymąsi</a:t>
            </a:r>
            <a:endParaRPr sz="1400" dirty="0">
              <a:solidFill>
                <a:schemeClr val="tx1"/>
              </a:solidFill>
              <a:latin typeface="Verdana" panose="020B0604030504040204" pitchFamily="34" charset="0"/>
              <a:ea typeface="Verdana" panose="020B0604030504040204" pitchFamily="34" charset="0"/>
              <a:cs typeface="Arial" panose="020B0604020202020204" pitchFamily="34" charset="0"/>
            </a:endParaRPr>
          </a:p>
        </p:txBody>
      </p:sp>
      <p:sp>
        <p:nvSpPr>
          <p:cNvPr id="7" name="Freihandform: Form 6">
            <a:extLst>
              <a:ext uri="{FF2B5EF4-FFF2-40B4-BE49-F238E27FC236}">
                <a16:creationId xmlns:a16="http://schemas.microsoft.com/office/drawing/2014/main" id="{1BEF8A7C-DC2D-D126-EFA8-10F22AE8A6D3}"/>
              </a:ext>
            </a:extLst>
          </p:cNvPr>
          <p:cNvSpPr/>
          <p:nvPr/>
        </p:nvSpPr>
        <p:spPr>
          <a:xfrm>
            <a:off x="3723876" y="4884172"/>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latin typeface="Verdana" panose="020B0604030504040204" pitchFamily="34" charset="0"/>
                <a:ea typeface="Verdana" panose="020B0604030504040204" pitchFamily="34" charset="0"/>
              </a:defRPr>
            </a:pPr>
            <a:r>
              <a:t>Bendradarbiavimas inovacijų srityje su mokslu žuvininkystės srityje</a:t>
            </a:r>
            <a:endParaRPr sz="1400" kern="120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Freihandform: Form 7">
            <a:extLst>
              <a:ext uri="{FF2B5EF4-FFF2-40B4-BE49-F238E27FC236}">
                <a16:creationId xmlns:a16="http://schemas.microsoft.com/office/drawing/2014/main" id="{EB42A6C3-DD5A-6841-2FFB-387E092013ED}"/>
              </a:ext>
            </a:extLst>
          </p:cNvPr>
          <p:cNvSpPr/>
          <p:nvPr/>
        </p:nvSpPr>
        <p:spPr>
          <a:xfrm>
            <a:off x="3723876" y="4107573"/>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latin typeface="Verdana" panose="020B0604030504040204" pitchFamily="34" charset="0"/>
                <a:ea typeface="Verdana" panose="020B0604030504040204" pitchFamily="34" charset="0"/>
              </a:defRPr>
            </a:pPr>
            <a:r>
              <a:t>Žvejybos veiklos įvairinimas </a:t>
            </a:r>
            <a:endParaRPr sz="1400" kern="120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Freihandform: Form 8">
            <a:extLst>
              <a:ext uri="{FF2B5EF4-FFF2-40B4-BE49-F238E27FC236}">
                <a16:creationId xmlns:a16="http://schemas.microsoft.com/office/drawing/2014/main" id="{E2F5FC4A-8087-43F9-0F0A-4F548C9F7F8A}"/>
              </a:ext>
            </a:extLst>
          </p:cNvPr>
          <p:cNvSpPr/>
          <p:nvPr/>
        </p:nvSpPr>
        <p:spPr>
          <a:xfrm>
            <a:off x="3713477" y="3299996"/>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latin typeface="Verdana" panose="020B0604030504040204" pitchFamily="34" charset="0"/>
                <a:ea typeface="Verdana" panose="020B0604030504040204" pitchFamily="34" charset="0"/>
              </a:defRPr>
            </a:pPr>
            <a:r>
              <a:t>Žuvininkystės produktų vertės didinimas</a:t>
            </a:r>
            <a:endParaRPr sz="1400" kern="120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10" name="Freihandform: Form 9">
            <a:extLst>
              <a:ext uri="{FF2B5EF4-FFF2-40B4-BE49-F238E27FC236}">
                <a16:creationId xmlns:a16="http://schemas.microsoft.com/office/drawing/2014/main" id="{C12A7593-97CD-99DA-E479-E4D235F5390E}"/>
              </a:ext>
            </a:extLst>
          </p:cNvPr>
          <p:cNvSpPr/>
          <p:nvPr/>
        </p:nvSpPr>
        <p:spPr>
          <a:xfrm>
            <a:off x="5873718" y="4884172"/>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latin typeface="Verdana" panose="020B0604030504040204" pitchFamily="34" charset="0"/>
                <a:ea typeface="Verdana" panose="020B0604030504040204" pitchFamily="34" charset="0"/>
              </a:defRPr>
            </a:pPr>
            <a:r>
              <a:t>Mokslo įstaigos</a:t>
            </a:r>
            <a:endParaRPr sz="1400" kern="120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11" name="Freihandform: Form 10">
            <a:extLst>
              <a:ext uri="{FF2B5EF4-FFF2-40B4-BE49-F238E27FC236}">
                <a16:creationId xmlns:a16="http://schemas.microsoft.com/office/drawing/2014/main" id="{9C8430F6-FE0F-90CF-2FA4-A31D122C0B6C}"/>
              </a:ext>
            </a:extLst>
          </p:cNvPr>
          <p:cNvSpPr/>
          <p:nvPr/>
        </p:nvSpPr>
        <p:spPr>
          <a:xfrm>
            <a:off x="5873718" y="4107573"/>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latin typeface="Verdana" panose="020B0604030504040204" pitchFamily="34" charset="0"/>
                <a:ea typeface="Verdana" panose="020B0604030504040204" pitchFamily="34" charset="0"/>
              </a:defRPr>
            </a:pPr>
            <a:r>
              <a:t>Žvejai</a:t>
            </a:r>
            <a:endParaRPr sz="1400" kern="120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12" name="Freihandform: Form 11">
            <a:extLst>
              <a:ext uri="{FF2B5EF4-FFF2-40B4-BE49-F238E27FC236}">
                <a16:creationId xmlns:a16="http://schemas.microsoft.com/office/drawing/2014/main" id="{630856AA-E7BC-0BDF-245B-DB3AB5EAC978}"/>
              </a:ext>
            </a:extLst>
          </p:cNvPr>
          <p:cNvSpPr/>
          <p:nvPr/>
        </p:nvSpPr>
        <p:spPr>
          <a:xfrm>
            <a:off x="5863319" y="3299996"/>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0886" tIns="30886" rIns="30886" bIns="30886" numCol="1" spcCol="1270" anchor="ctr" anchorCtr="0">
            <a:noAutofit/>
          </a:bodyPr>
          <a:lstStyle/>
          <a:p>
            <a:pPr algn="ctr" defTabSz="711200">
              <a:lnSpc>
                <a:spcPct val="90000"/>
              </a:lnSpc>
              <a:spcBef>
                <a:spcPct val="0"/>
              </a:spcBef>
              <a:spcAft>
                <a:spcPct val="35000"/>
              </a:spcAft>
              <a:defRPr sz="1400">
                <a:latin typeface="Verdana" panose="020B0604030504040204" pitchFamily="34" charset="0"/>
                <a:ea typeface="Verdana" panose="020B0604030504040204" pitchFamily="34" charset="0"/>
              </a:defRPr>
            </a:pPr>
            <a:r>
              <a:t>Perdirbėjai</a:t>
            </a:r>
            <a:endParaRPr sz="1400">
              <a:latin typeface="Verdana" panose="020B0604030504040204" pitchFamily="34" charset="0"/>
              <a:ea typeface="Verdana" panose="020B0604030504040204" pitchFamily="34" charset="0"/>
            </a:endParaRPr>
          </a:p>
        </p:txBody>
      </p:sp>
      <p:sp>
        <p:nvSpPr>
          <p:cNvPr id="13" name="Ellipse 12">
            <a:extLst>
              <a:ext uri="{FF2B5EF4-FFF2-40B4-BE49-F238E27FC236}">
                <a16:creationId xmlns:a16="http://schemas.microsoft.com/office/drawing/2014/main" id="{1A7A9BC0-683A-3E7F-1C5E-EFC418E2E4BC}"/>
              </a:ext>
            </a:extLst>
          </p:cNvPr>
          <p:cNvSpPr/>
          <p:nvPr/>
        </p:nvSpPr>
        <p:spPr>
          <a:xfrm>
            <a:off x="8134969" y="3963976"/>
            <a:ext cx="1872208" cy="9144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sz="1400">
                <a:latin typeface="Verdana" panose="020B0604030504040204" pitchFamily="34" charset="0"/>
                <a:ea typeface="Verdana" panose="020B0604030504040204" pitchFamily="34" charset="0"/>
              </a:defRPr>
            </a:pPr>
            <a:r>
              <a:t>Didesnę apyvartą turinčios įmonės </a:t>
            </a:r>
          </a:p>
        </p:txBody>
      </p:sp>
      <p:sp>
        <p:nvSpPr>
          <p:cNvPr id="14" name="Pfeil: nach unten gekrümmt 13">
            <a:extLst>
              <a:ext uri="{FF2B5EF4-FFF2-40B4-BE49-F238E27FC236}">
                <a16:creationId xmlns:a16="http://schemas.microsoft.com/office/drawing/2014/main" id="{58BCB107-ACFF-37D1-ED78-B10A76C23A7E}"/>
              </a:ext>
            </a:extLst>
          </p:cNvPr>
          <p:cNvSpPr/>
          <p:nvPr/>
        </p:nvSpPr>
        <p:spPr>
          <a:xfrm flipH="1" flipV="1">
            <a:off x="2273133" y="5397500"/>
            <a:ext cx="6827128" cy="914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solidFill>
                <a:schemeClr val="tx1"/>
              </a:solidFill>
              <a:latin typeface="Verdana" panose="020B0604030504040204" pitchFamily="34" charset="0"/>
              <a:ea typeface="Verdana" panose="020B0604030504040204" pitchFamily="34" charset="0"/>
            </a:endParaRPr>
          </a:p>
        </p:txBody>
      </p:sp>
      <p:sp>
        <p:nvSpPr>
          <p:cNvPr id="15" name="Scrollen: horizontal 14">
            <a:extLst>
              <a:ext uri="{FF2B5EF4-FFF2-40B4-BE49-F238E27FC236}">
                <a16:creationId xmlns:a16="http://schemas.microsoft.com/office/drawing/2014/main" id="{33C31D7B-2AF9-284B-1E5A-408F81DE8E5E}"/>
              </a:ext>
            </a:extLst>
          </p:cNvPr>
          <p:cNvSpPr/>
          <p:nvPr/>
        </p:nvSpPr>
        <p:spPr>
          <a:xfrm>
            <a:off x="3848190" y="2132389"/>
            <a:ext cx="1674789" cy="1033272"/>
          </a:xfrm>
          <a:prstGeom prst="horizontalScroll">
            <a:avLst/>
          </a:prstGeom>
        </p:spPr>
        <p:style>
          <a:lnRef idx="1">
            <a:schemeClr val="accent4"/>
          </a:lnRef>
          <a:fillRef idx="2">
            <a:schemeClr val="accent4"/>
          </a:fillRef>
          <a:effectRef idx="1">
            <a:schemeClr val="accent4"/>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t>Veiksmų rūšys</a:t>
            </a:r>
            <a:endParaRPr sz="1600">
              <a:latin typeface="Verdana" panose="020B0604030504040204" pitchFamily="34" charset="0"/>
              <a:ea typeface="Verdana" panose="020B0604030504040204" pitchFamily="34" charset="0"/>
            </a:endParaRPr>
          </a:p>
        </p:txBody>
      </p:sp>
      <p:sp>
        <p:nvSpPr>
          <p:cNvPr id="16" name="Scrollen: horizontal 15">
            <a:extLst>
              <a:ext uri="{FF2B5EF4-FFF2-40B4-BE49-F238E27FC236}">
                <a16:creationId xmlns:a16="http://schemas.microsoft.com/office/drawing/2014/main" id="{0FBD2B1D-AD94-5D40-4C6D-60E88179ECB2}"/>
              </a:ext>
            </a:extLst>
          </p:cNvPr>
          <p:cNvSpPr/>
          <p:nvPr/>
        </p:nvSpPr>
        <p:spPr>
          <a:xfrm>
            <a:off x="5930538" y="2103428"/>
            <a:ext cx="1876997" cy="1033272"/>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t>Tikslinė grupė</a:t>
            </a:r>
            <a:endParaRPr sz="1600">
              <a:latin typeface="Verdana" panose="020B0604030504040204" pitchFamily="34" charset="0"/>
              <a:ea typeface="Verdana" panose="020B0604030504040204" pitchFamily="34" charset="0"/>
            </a:endParaRPr>
          </a:p>
        </p:txBody>
      </p:sp>
      <p:sp>
        <p:nvSpPr>
          <p:cNvPr id="17" name="Scrollen: horizontal 16">
            <a:extLst>
              <a:ext uri="{FF2B5EF4-FFF2-40B4-BE49-F238E27FC236}">
                <a16:creationId xmlns:a16="http://schemas.microsoft.com/office/drawing/2014/main" id="{C302401E-A75F-E48B-D61C-5A18BDA01DD4}"/>
              </a:ext>
            </a:extLst>
          </p:cNvPr>
          <p:cNvSpPr/>
          <p:nvPr/>
        </p:nvSpPr>
        <p:spPr>
          <a:xfrm>
            <a:off x="8169668" y="2054300"/>
            <a:ext cx="1876997" cy="1033272"/>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rPr dirty="0" err="1"/>
              <a:t>Rezultat</a:t>
            </a:r>
            <a:r>
              <a:rPr lang="lt-LT" dirty="0"/>
              <a:t>o</a:t>
            </a:r>
            <a:r>
              <a:rPr dirty="0"/>
              <a:t> </a:t>
            </a:r>
            <a:r>
              <a:rPr dirty="0" err="1"/>
              <a:t>rodiklis</a:t>
            </a:r>
            <a:endParaRPr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80722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061F57-1EE3-7DF4-F23E-550BF10B66BA}"/>
              </a:ext>
            </a:extLst>
          </p:cNvPr>
          <p:cNvSpPr>
            <a:spLocks noGrp="1"/>
          </p:cNvSpPr>
          <p:nvPr>
            <p:ph type="title"/>
          </p:nvPr>
        </p:nvSpPr>
        <p:spPr/>
        <p:txBody>
          <a:bodyPr/>
          <a:lstStyle/>
          <a:p>
            <a:r>
              <a:t>Rezultatų rodiklių pasirinkimas</a:t>
            </a:r>
          </a:p>
        </p:txBody>
      </p:sp>
      <p:sp>
        <p:nvSpPr>
          <p:cNvPr id="4" name="Datumsplatzhalter 3">
            <a:extLst>
              <a:ext uri="{FF2B5EF4-FFF2-40B4-BE49-F238E27FC236}">
                <a16:creationId xmlns:a16="http://schemas.microsoft.com/office/drawing/2014/main" id="{09E08ED4-289A-8002-8672-DEA5523F5BF3}"/>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99246765-7E5C-1A08-4002-691A70F37E26}"/>
              </a:ext>
            </a:extLst>
          </p:cNvPr>
          <p:cNvSpPr>
            <a:spLocks noGrp="1"/>
          </p:cNvSpPr>
          <p:nvPr>
            <p:ph type="ftr" sz="quarter" idx="3"/>
          </p:nvPr>
        </p:nvSpPr>
        <p:spPr/>
        <p:txBody>
          <a:bodyPr/>
          <a:lstStyle/>
          <a:p>
            <a:r>
              <a:t>Lietuvos SĮ</a:t>
            </a:r>
          </a:p>
        </p:txBody>
      </p:sp>
      <p:sp>
        <p:nvSpPr>
          <p:cNvPr id="6" name="Freihandform: Form 5">
            <a:extLst>
              <a:ext uri="{FF2B5EF4-FFF2-40B4-BE49-F238E27FC236}">
                <a16:creationId xmlns:a16="http://schemas.microsoft.com/office/drawing/2014/main" id="{EA77BC60-702C-71B8-F120-2E4332659CD0}"/>
              </a:ext>
            </a:extLst>
          </p:cNvPr>
          <p:cNvSpPr/>
          <p:nvPr/>
        </p:nvSpPr>
        <p:spPr>
          <a:xfrm>
            <a:off x="1118592" y="3827893"/>
            <a:ext cx="2389259" cy="1569607"/>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2156" tIns="32156" rIns="32156" bIns="32156" numCol="1" spcCol="1270" anchor="ctr" anchorCtr="0">
            <a:noAutofit/>
          </a:bodyPr>
          <a:lstStyle/>
          <a:p>
            <a:pPr algn="ctr" defTabSz="800100">
              <a:lnSpc>
                <a:spcPct val="90000"/>
              </a:lnSpc>
              <a:spcBef>
                <a:spcPct val="0"/>
              </a:spcBef>
              <a:spcAft>
                <a:spcPct val="35000"/>
              </a:spcAft>
              <a:defRPr sz="1400">
                <a:solidFill>
                  <a:schemeClr val="tx1"/>
                </a:solidFill>
                <a:latin typeface="Verdana" panose="020B0604030504040204" pitchFamily="34" charset="0"/>
                <a:ea typeface="Verdana" panose="020B0604030504040204" pitchFamily="34" charset="0"/>
                <a:cs typeface="Arial" panose="020B0604020202020204" pitchFamily="34" charset="0"/>
              </a:defRPr>
            </a:pPr>
            <a:r>
              <a:t>Taigi 3.1. Sudaryti sąlygas tvariai mėlynajai ekonomikai pakrančių, salų ir vidaus teritorijose ir skatinti tvarų žvejybos ir akvakultūros bendruomenių vystymąsi</a:t>
            </a:r>
            <a:endParaRPr sz="1400">
              <a:solidFill>
                <a:schemeClr val="tx1"/>
              </a:solidFill>
              <a:latin typeface="Verdana" panose="020B0604030504040204" pitchFamily="34" charset="0"/>
              <a:ea typeface="Verdana" panose="020B0604030504040204" pitchFamily="34" charset="0"/>
              <a:cs typeface="Arial" panose="020B0604020202020204" pitchFamily="34" charset="0"/>
            </a:endParaRPr>
          </a:p>
        </p:txBody>
      </p:sp>
      <p:sp>
        <p:nvSpPr>
          <p:cNvPr id="8" name="Freihandform: Form 7">
            <a:extLst>
              <a:ext uri="{FF2B5EF4-FFF2-40B4-BE49-F238E27FC236}">
                <a16:creationId xmlns:a16="http://schemas.microsoft.com/office/drawing/2014/main" id="{EB42A6C3-DD5A-6841-2FFB-387E092013ED}"/>
              </a:ext>
            </a:extLst>
          </p:cNvPr>
          <p:cNvSpPr/>
          <p:nvPr/>
        </p:nvSpPr>
        <p:spPr>
          <a:xfrm>
            <a:off x="3723876" y="4107573"/>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30886" tIns="30886" rIns="30886" bIns="30886" numCol="1" spcCol="1270" anchor="ctr" anchorCtr="0">
            <a:noAutofit/>
          </a:bodyPr>
          <a:lstStyle/>
          <a:p>
            <a:pPr lvl="0" algn="ctr" defTabSz="711200">
              <a:lnSpc>
                <a:spcPct val="90000"/>
              </a:lnSpc>
              <a:spcBef>
                <a:spcPct val="0"/>
              </a:spcBef>
              <a:spcAft>
                <a:spcPct val="35000"/>
              </a:spcAft>
              <a:defRPr sz="1400">
                <a:solidFill>
                  <a:schemeClr val="tx1"/>
                </a:solidFill>
                <a:latin typeface="Verdana" panose="020B0604030504040204" pitchFamily="34" charset="0"/>
                <a:ea typeface="Verdana" panose="020B0604030504040204" pitchFamily="34" charset="0"/>
              </a:defRPr>
            </a:pPr>
            <a:r>
              <a:t>Žvejybos veiklos įvairinimas </a:t>
            </a:r>
            <a:endParaRPr sz="1400">
              <a:solidFill>
                <a:schemeClr val="tx1"/>
              </a:solidFill>
              <a:latin typeface="Verdana" panose="020B0604030504040204" pitchFamily="34" charset="0"/>
              <a:ea typeface="Verdana" panose="020B0604030504040204" pitchFamily="34" charset="0"/>
              <a:cs typeface="Arial" panose="020B0604020202020204" pitchFamily="34" charset="0"/>
            </a:endParaRPr>
          </a:p>
        </p:txBody>
      </p:sp>
      <p:sp>
        <p:nvSpPr>
          <p:cNvPr id="11" name="Freihandform: Form 10">
            <a:extLst>
              <a:ext uri="{FF2B5EF4-FFF2-40B4-BE49-F238E27FC236}">
                <a16:creationId xmlns:a16="http://schemas.microsoft.com/office/drawing/2014/main" id="{9C8430F6-FE0F-90CF-2FA4-A31D122C0B6C}"/>
              </a:ext>
            </a:extLst>
          </p:cNvPr>
          <p:cNvSpPr/>
          <p:nvPr/>
        </p:nvSpPr>
        <p:spPr>
          <a:xfrm>
            <a:off x="5873718" y="4107573"/>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solidFill>
                  <a:schemeClr val="tx1"/>
                </a:solidFill>
                <a:latin typeface="Verdana" panose="020B0604030504040204" pitchFamily="34" charset="0"/>
                <a:ea typeface="Verdana" panose="020B0604030504040204" pitchFamily="34" charset="0"/>
              </a:defRPr>
            </a:pPr>
            <a:r>
              <a:t>Žvejai</a:t>
            </a:r>
            <a:endParaRPr sz="1400" kern="1200">
              <a:solidFill>
                <a:schemeClr val="tx1"/>
              </a:solidFill>
              <a:latin typeface="Verdana" panose="020B0604030504040204" pitchFamily="34" charset="0"/>
              <a:ea typeface="Verdana" panose="020B0604030504040204" pitchFamily="34" charset="0"/>
              <a:cs typeface="Arial" panose="020B0604020202020204" pitchFamily="34" charset="0"/>
            </a:endParaRPr>
          </a:p>
        </p:txBody>
      </p:sp>
      <p:sp>
        <p:nvSpPr>
          <p:cNvPr id="13" name="Ellipse 12">
            <a:extLst>
              <a:ext uri="{FF2B5EF4-FFF2-40B4-BE49-F238E27FC236}">
                <a16:creationId xmlns:a16="http://schemas.microsoft.com/office/drawing/2014/main" id="{1A7A9BC0-683A-3E7F-1C5E-EFC418E2E4BC}"/>
              </a:ext>
            </a:extLst>
          </p:cNvPr>
          <p:cNvSpPr/>
          <p:nvPr/>
        </p:nvSpPr>
        <p:spPr>
          <a:xfrm>
            <a:off x="8134969" y="3963976"/>
            <a:ext cx="1872208" cy="9144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sz="1400">
                <a:latin typeface="Verdana" panose="020B0604030504040204" pitchFamily="34" charset="0"/>
                <a:ea typeface="Verdana" panose="020B0604030504040204" pitchFamily="34" charset="0"/>
              </a:defRPr>
            </a:pPr>
            <a:r>
              <a:t>Didesnę apyvartą turinčios įmonės </a:t>
            </a:r>
          </a:p>
        </p:txBody>
      </p:sp>
      <p:sp>
        <p:nvSpPr>
          <p:cNvPr id="15" name="Scrollen: horizontal 14">
            <a:extLst>
              <a:ext uri="{FF2B5EF4-FFF2-40B4-BE49-F238E27FC236}">
                <a16:creationId xmlns:a16="http://schemas.microsoft.com/office/drawing/2014/main" id="{33C31D7B-2AF9-284B-1E5A-408F81DE8E5E}"/>
              </a:ext>
            </a:extLst>
          </p:cNvPr>
          <p:cNvSpPr/>
          <p:nvPr/>
        </p:nvSpPr>
        <p:spPr>
          <a:xfrm>
            <a:off x="3848190" y="2132389"/>
            <a:ext cx="1674789" cy="1033272"/>
          </a:xfrm>
          <a:prstGeom prst="horizontalScroll">
            <a:avLst/>
          </a:prstGeom>
        </p:spPr>
        <p:style>
          <a:lnRef idx="1">
            <a:schemeClr val="accent4"/>
          </a:lnRef>
          <a:fillRef idx="2">
            <a:schemeClr val="accent4"/>
          </a:fillRef>
          <a:effectRef idx="1">
            <a:schemeClr val="accent4"/>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t>Veiksmų rūšys</a:t>
            </a:r>
            <a:endParaRPr sz="1600">
              <a:latin typeface="Verdana" panose="020B0604030504040204" pitchFamily="34" charset="0"/>
              <a:ea typeface="Verdana" panose="020B0604030504040204" pitchFamily="34" charset="0"/>
            </a:endParaRPr>
          </a:p>
        </p:txBody>
      </p:sp>
      <p:sp>
        <p:nvSpPr>
          <p:cNvPr id="16" name="Scrollen: horizontal 15">
            <a:extLst>
              <a:ext uri="{FF2B5EF4-FFF2-40B4-BE49-F238E27FC236}">
                <a16:creationId xmlns:a16="http://schemas.microsoft.com/office/drawing/2014/main" id="{0FBD2B1D-AD94-5D40-4C6D-60E88179ECB2}"/>
              </a:ext>
            </a:extLst>
          </p:cNvPr>
          <p:cNvSpPr/>
          <p:nvPr/>
        </p:nvSpPr>
        <p:spPr>
          <a:xfrm>
            <a:off x="5930538" y="2103428"/>
            <a:ext cx="1876997" cy="1033272"/>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t>Tikslinė grupė</a:t>
            </a:r>
            <a:endParaRPr sz="1600">
              <a:latin typeface="Verdana" panose="020B0604030504040204" pitchFamily="34" charset="0"/>
              <a:ea typeface="Verdana" panose="020B0604030504040204" pitchFamily="34" charset="0"/>
            </a:endParaRPr>
          </a:p>
        </p:txBody>
      </p:sp>
      <p:sp>
        <p:nvSpPr>
          <p:cNvPr id="17" name="Scrollen: horizontal 16">
            <a:extLst>
              <a:ext uri="{FF2B5EF4-FFF2-40B4-BE49-F238E27FC236}">
                <a16:creationId xmlns:a16="http://schemas.microsoft.com/office/drawing/2014/main" id="{C302401E-A75F-E48B-D61C-5A18BDA01DD4}"/>
              </a:ext>
            </a:extLst>
          </p:cNvPr>
          <p:cNvSpPr/>
          <p:nvPr/>
        </p:nvSpPr>
        <p:spPr>
          <a:xfrm>
            <a:off x="8169668" y="2054300"/>
            <a:ext cx="1876997" cy="1033272"/>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rPr dirty="0" err="1"/>
              <a:t>Rezultat</a:t>
            </a:r>
            <a:r>
              <a:rPr lang="lt-LT" dirty="0"/>
              <a:t>o</a:t>
            </a:r>
            <a:r>
              <a:rPr dirty="0"/>
              <a:t> </a:t>
            </a:r>
            <a:r>
              <a:rPr dirty="0" err="1"/>
              <a:t>rodiklis</a:t>
            </a:r>
            <a:endParaRPr sz="1600" dirty="0">
              <a:latin typeface="Verdana" panose="020B0604030504040204" pitchFamily="34" charset="0"/>
              <a:ea typeface="Verdana" panose="020B0604030504040204" pitchFamily="34" charset="0"/>
            </a:endParaRPr>
          </a:p>
        </p:txBody>
      </p:sp>
      <p:sp>
        <p:nvSpPr>
          <p:cNvPr id="2" name="Textfeld 1">
            <a:extLst>
              <a:ext uri="{FF2B5EF4-FFF2-40B4-BE49-F238E27FC236}">
                <a16:creationId xmlns:a16="http://schemas.microsoft.com/office/drawing/2014/main" id="{4D986C40-82B6-267B-DE99-0D28893ECB9E}"/>
              </a:ext>
            </a:extLst>
          </p:cNvPr>
          <p:cNvSpPr txBox="1"/>
          <p:nvPr/>
        </p:nvSpPr>
        <p:spPr>
          <a:xfrm>
            <a:off x="10046665" y="3867178"/>
            <a:ext cx="606256" cy="1107996"/>
          </a:xfrm>
          <a:prstGeom prst="rect">
            <a:avLst/>
          </a:prstGeom>
          <a:noFill/>
        </p:spPr>
        <p:txBody>
          <a:bodyPr wrap="none">
            <a:spAutoFit/>
          </a:bodyPr>
          <a:lstStyle/>
          <a:p>
            <a:pPr>
              <a:defRPr sz="6600">
                <a:solidFill>
                  <a:srgbClr val="009900"/>
                </a:solidFill>
              </a:defRPr>
            </a:pPr>
            <a:r>
              <a:t>Κ</a:t>
            </a:r>
            <a:endParaRPr>
              <a:solidFill>
                <a:srgbClr val="009900"/>
              </a:solidFill>
            </a:endParaRPr>
          </a:p>
        </p:txBody>
      </p:sp>
      <p:pic>
        <p:nvPicPr>
          <p:cNvPr id="18" name="Grafik 17">
            <a:extLst>
              <a:ext uri="{FF2B5EF4-FFF2-40B4-BE49-F238E27FC236}">
                <a16:creationId xmlns:a16="http://schemas.microsoft.com/office/drawing/2014/main" id="{53FF4A83-17CA-66EC-43C4-24A6EF253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4026" y="3050057"/>
            <a:ext cx="1488280" cy="829468"/>
          </a:xfrm>
          <a:prstGeom prst="rect">
            <a:avLst/>
          </a:prstGeom>
        </p:spPr>
      </p:pic>
    </p:spTree>
    <p:extLst>
      <p:ext uri="{BB962C8B-B14F-4D97-AF65-F5344CB8AC3E}">
        <p14:creationId xmlns:p14="http://schemas.microsoft.com/office/powerpoint/2010/main" val="3797987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061F57-1EE3-7DF4-F23E-550BF10B66BA}"/>
              </a:ext>
            </a:extLst>
          </p:cNvPr>
          <p:cNvSpPr>
            <a:spLocks noGrp="1"/>
          </p:cNvSpPr>
          <p:nvPr>
            <p:ph type="title"/>
          </p:nvPr>
        </p:nvSpPr>
        <p:spPr/>
        <p:txBody>
          <a:bodyPr/>
          <a:lstStyle/>
          <a:p>
            <a:r>
              <a:t>Rezultatų rodiklių pasirinkimas</a:t>
            </a:r>
          </a:p>
        </p:txBody>
      </p:sp>
      <p:sp>
        <p:nvSpPr>
          <p:cNvPr id="4" name="Datumsplatzhalter 3">
            <a:extLst>
              <a:ext uri="{FF2B5EF4-FFF2-40B4-BE49-F238E27FC236}">
                <a16:creationId xmlns:a16="http://schemas.microsoft.com/office/drawing/2014/main" id="{09E08ED4-289A-8002-8672-DEA5523F5BF3}"/>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99246765-7E5C-1A08-4002-691A70F37E26}"/>
              </a:ext>
            </a:extLst>
          </p:cNvPr>
          <p:cNvSpPr>
            <a:spLocks noGrp="1"/>
          </p:cNvSpPr>
          <p:nvPr>
            <p:ph type="ftr" sz="quarter" idx="3"/>
          </p:nvPr>
        </p:nvSpPr>
        <p:spPr/>
        <p:txBody>
          <a:bodyPr/>
          <a:lstStyle/>
          <a:p>
            <a:r>
              <a:t>Lietuvos SĮ</a:t>
            </a:r>
          </a:p>
        </p:txBody>
      </p:sp>
      <p:sp>
        <p:nvSpPr>
          <p:cNvPr id="7" name="Freihandform: Form 6">
            <a:extLst>
              <a:ext uri="{FF2B5EF4-FFF2-40B4-BE49-F238E27FC236}">
                <a16:creationId xmlns:a16="http://schemas.microsoft.com/office/drawing/2014/main" id="{1BEF8A7C-DC2D-D126-EFA8-10F22AE8A6D3}"/>
              </a:ext>
            </a:extLst>
          </p:cNvPr>
          <p:cNvSpPr/>
          <p:nvPr/>
        </p:nvSpPr>
        <p:spPr>
          <a:xfrm>
            <a:off x="3723876" y="4695825"/>
            <a:ext cx="1944216" cy="895995"/>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latin typeface="Verdana" panose="020B0604030504040204" pitchFamily="34" charset="0"/>
                <a:ea typeface="Verdana" panose="020B0604030504040204" pitchFamily="34" charset="0"/>
              </a:defRPr>
            </a:pPr>
            <a:r>
              <a:rPr dirty="0" err="1"/>
              <a:t>Bendradarbiavimas</a:t>
            </a:r>
            <a:r>
              <a:rPr dirty="0"/>
              <a:t> </a:t>
            </a:r>
            <a:r>
              <a:rPr dirty="0" err="1"/>
              <a:t>inovacijų</a:t>
            </a:r>
            <a:r>
              <a:rPr dirty="0"/>
              <a:t> </a:t>
            </a:r>
            <a:r>
              <a:rPr dirty="0" err="1"/>
              <a:t>srityje</a:t>
            </a:r>
            <a:r>
              <a:rPr dirty="0"/>
              <a:t> </a:t>
            </a:r>
            <a:r>
              <a:rPr dirty="0" err="1"/>
              <a:t>su</a:t>
            </a:r>
            <a:r>
              <a:rPr dirty="0"/>
              <a:t> </a:t>
            </a:r>
            <a:r>
              <a:rPr dirty="0" err="1"/>
              <a:t>mokslu</a:t>
            </a:r>
            <a:r>
              <a:rPr dirty="0"/>
              <a:t> </a:t>
            </a:r>
            <a:r>
              <a:rPr dirty="0" err="1"/>
              <a:t>žuvininkystės</a:t>
            </a:r>
            <a:r>
              <a:rPr dirty="0"/>
              <a:t> </a:t>
            </a:r>
            <a:r>
              <a:rPr dirty="0" err="1"/>
              <a:t>srityje</a:t>
            </a:r>
            <a:endParaRPr sz="1400" kern="12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10" name="Freihandform: Form 9">
            <a:extLst>
              <a:ext uri="{FF2B5EF4-FFF2-40B4-BE49-F238E27FC236}">
                <a16:creationId xmlns:a16="http://schemas.microsoft.com/office/drawing/2014/main" id="{C12A7593-97CD-99DA-E479-E4D235F5390E}"/>
              </a:ext>
            </a:extLst>
          </p:cNvPr>
          <p:cNvSpPr/>
          <p:nvPr/>
        </p:nvSpPr>
        <p:spPr>
          <a:xfrm>
            <a:off x="5873718" y="4884172"/>
            <a:ext cx="1944216" cy="707648"/>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0886" tIns="30886" rIns="30886" bIns="30886" numCol="1" spcCol="1270" anchor="ctr" anchorCtr="0">
            <a:noAutofit/>
          </a:bodyPr>
          <a:lstStyle/>
          <a:p>
            <a:pPr marL="0" lvl="0" indent="0" algn="ctr" defTabSz="711200">
              <a:lnSpc>
                <a:spcPct val="90000"/>
              </a:lnSpc>
              <a:spcBef>
                <a:spcPct val="0"/>
              </a:spcBef>
              <a:spcAft>
                <a:spcPct val="35000"/>
              </a:spcAft>
              <a:buNone/>
              <a:defRPr sz="1400">
                <a:latin typeface="Verdana" panose="020B0604030504040204" pitchFamily="34" charset="0"/>
                <a:ea typeface="Verdana" panose="020B0604030504040204" pitchFamily="34" charset="0"/>
              </a:defRPr>
            </a:pPr>
            <a:r>
              <a:t>Mokslo įstaigos</a:t>
            </a:r>
            <a:endParaRPr sz="1400" kern="120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15" name="Scrollen: horizontal 14">
            <a:extLst>
              <a:ext uri="{FF2B5EF4-FFF2-40B4-BE49-F238E27FC236}">
                <a16:creationId xmlns:a16="http://schemas.microsoft.com/office/drawing/2014/main" id="{33C31D7B-2AF9-284B-1E5A-408F81DE8E5E}"/>
              </a:ext>
            </a:extLst>
          </p:cNvPr>
          <p:cNvSpPr/>
          <p:nvPr/>
        </p:nvSpPr>
        <p:spPr>
          <a:xfrm>
            <a:off x="3848190" y="2132389"/>
            <a:ext cx="1674789" cy="1033272"/>
          </a:xfrm>
          <a:prstGeom prst="horizontalScroll">
            <a:avLst/>
          </a:prstGeom>
        </p:spPr>
        <p:style>
          <a:lnRef idx="1">
            <a:schemeClr val="accent4"/>
          </a:lnRef>
          <a:fillRef idx="2">
            <a:schemeClr val="accent4"/>
          </a:fillRef>
          <a:effectRef idx="1">
            <a:schemeClr val="accent4"/>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t>Veiksmų rūšys</a:t>
            </a:r>
            <a:endParaRPr sz="1600">
              <a:latin typeface="Verdana" panose="020B0604030504040204" pitchFamily="34" charset="0"/>
              <a:ea typeface="Verdana" panose="020B0604030504040204" pitchFamily="34" charset="0"/>
            </a:endParaRPr>
          </a:p>
        </p:txBody>
      </p:sp>
      <p:sp>
        <p:nvSpPr>
          <p:cNvPr id="16" name="Scrollen: horizontal 15">
            <a:extLst>
              <a:ext uri="{FF2B5EF4-FFF2-40B4-BE49-F238E27FC236}">
                <a16:creationId xmlns:a16="http://schemas.microsoft.com/office/drawing/2014/main" id="{0FBD2B1D-AD94-5D40-4C6D-60E88179ECB2}"/>
              </a:ext>
            </a:extLst>
          </p:cNvPr>
          <p:cNvSpPr/>
          <p:nvPr/>
        </p:nvSpPr>
        <p:spPr>
          <a:xfrm>
            <a:off x="5930538" y="2103428"/>
            <a:ext cx="1876997" cy="1033272"/>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t>Tikslinė grupė</a:t>
            </a:r>
            <a:endParaRPr sz="1600">
              <a:latin typeface="Verdana" panose="020B0604030504040204" pitchFamily="34" charset="0"/>
              <a:ea typeface="Verdana" panose="020B0604030504040204" pitchFamily="34" charset="0"/>
            </a:endParaRPr>
          </a:p>
        </p:txBody>
      </p:sp>
      <p:sp>
        <p:nvSpPr>
          <p:cNvPr id="17" name="Scrollen: horizontal 16">
            <a:extLst>
              <a:ext uri="{FF2B5EF4-FFF2-40B4-BE49-F238E27FC236}">
                <a16:creationId xmlns:a16="http://schemas.microsoft.com/office/drawing/2014/main" id="{C302401E-A75F-E48B-D61C-5A18BDA01DD4}"/>
              </a:ext>
            </a:extLst>
          </p:cNvPr>
          <p:cNvSpPr/>
          <p:nvPr/>
        </p:nvSpPr>
        <p:spPr>
          <a:xfrm>
            <a:off x="8169668" y="2054300"/>
            <a:ext cx="1876997" cy="1033272"/>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ctr">
              <a:defRPr sz="1600">
                <a:latin typeface="Verdana" panose="020B0604030504040204" pitchFamily="34" charset="0"/>
                <a:ea typeface="Verdana" panose="020B0604030504040204" pitchFamily="34" charset="0"/>
              </a:defRPr>
            </a:pPr>
            <a:r>
              <a:rPr dirty="0" err="1"/>
              <a:t>Rezultat</a:t>
            </a:r>
            <a:r>
              <a:rPr lang="lt-LT" dirty="0"/>
              <a:t>o</a:t>
            </a:r>
            <a:r>
              <a:rPr dirty="0"/>
              <a:t> </a:t>
            </a:r>
            <a:r>
              <a:rPr dirty="0" err="1"/>
              <a:t>rodiklis</a:t>
            </a:r>
            <a:endParaRPr sz="1600" dirty="0">
              <a:latin typeface="Verdana" panose="020B0604030504040204" pitchFamily="34" charset="0"/>
              <a:ea typeface="Verdana" panose="020B0604030504040204" pitchFamily="34" charset="0"/>
            </a:endParaRPr>
          </a:p>
        </p:txBody>
      </p:sp>
      <p:pic>
        <p:nvPicPr>
          <p:cNvPr id="18" name="Grafik 17">
            <a:extLst>
              <a:ext uri="{FF2B5EF4-FFF2-40B4-BE49-F238E27FC236}">
                <a16:creationId xmlns:a16="http://schemas.microsoft.com/office/drawing/2014/main" id="{C58B2E7E-BC7F-48C1-9489-7F3B86B13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6360" y="3312801"/>
            <a:ext cx="2010341" cy="1510093"/>
          </a:xfrm>
          <a:prstGeom prst="rect">
            <a:avLst/>
          </a:prstGeom>
        </p:spPr>
      </p:pic>
      <p:sp>
        <p:nvSpPr>
          <p:cNvPr id="14" name="Freihandform: Form 5">
            <a:extLst>
              <a:ext uri="{FF2B5EF4-FFF2-40B4-BE49-F238E27FC236}">
                <a16:creationId xmlns:a16="http://schemas.microsoft.com/office/drawing/2014/main" id="{EA77BC60-702C-71B8-F120-2E4332659CD0}"/>
              </a:ext>
            </a:extLst>
          </p:cNvPr>
          <p:cNvSpPr/>
          <p:nvPr/>
        </p:nvSpPr>
        <p:spPr>
          <a:xfrm>
            <a:off x="1118592" y="3827893"/>
            <a:ext cx="2389259" cy="1569607"/>
          </a:xfrm>
          <a:custGeom>
            <a:avLst/>
            <a:gdLst>
              <a:gd name="connsiteX0" fmla="*/ 0 w 1415297"/>
              <a:gd name="connsiteY0" fmla="*/ 70765 h 707648"/>
              <a:gd name="connsiteX1" fmla="*/ 70765 w 1415297"/>
              <a:gd name="connsiteY1" fmla="*/ 0 h 707648"/>
              <a:gd name="connsiteX2" fmla="*/ 1344532 w 1415297"/>
              <a:gd name="connsiteY2" fmla="*/ 0 h 707648"/>
              <a:gd name="connsiteX3" fmla="*/ 1415297 w 1415297"/>
              <a:gd name="connsiteY3" fmla="*/ 70765 h 707648"/>
              <a:gd name="connsiteX4" fmla="*/ 1415297 w 1415297"/>
              <a:gd name="connsiteY4" fmla="*/ 636883 h 707648"/>
              <a:gd name="connsiteX5" fmla="*/ 1344532 w 1415297"/>
              <a:gd name="connsiteY5" fmla="*/ 707648 h 707648"/>
              <a:gd name="connsiteX6" fmla="*/ 70765 w 1415297"/>
              <a:gd name="connsiteY6" fmla="*/ 707648 h 707648"/>
              <a:gd name="connsiteX7" fmla="*/ 0 w 1415297"/>
              <a:gd name="connsiteY7" fmla="*/ 636883 h 707648"/>
              <a:gd name="connsiteX8" fmla="*/ 0 w 1415297"/>
              <a:gd name="connsiteY8" fmla="*/ 70765 h 70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97" h="707648">
                <a:moveTo>
                  <a:pt x="0" y="70765"/>
                </a:moveTo>
                <a:cubicBezTo>
                  <a:pt x="0" y="31683"/>
                  <a:pt x="31683" y="0"/>
                  <a:pt x="70765" y="0"/>
                </a:cubicBezTo>
                <a:lnTo>
                  <a:pt x="1344532" y="0"/>
                </a:lnTo>
                <a:cubicBezTo>
                  <a:pt x="1383614" y="0"/>
                  <a:pt x="1415297" y="31683"/>
                  <a:pt x="1415297" y="70765"/>
                </a:cubicBezTo>
                <a:lnTo>
                  <a:pt x="1415297" y="636883"/>
                </a:lnTo>
                <a:cubicBezTo>
                  <a:pt x="1415297" y="675965"/>
                  <a:pt x="1383614" y="707648"/>
                  <a:pt x="1344532" y="707648"/>
                </a:cubicBezTo>
                <a:lnTo>
                  <a:pt x="70765" y="707648"/>
                </a:lnTo>
                <a:cubicBezTo>
                  <a:pt x="31683" y="707648"/>
                  <a:pt x="0" y="675965"/>
                  <a:pt x="0" y="636883"/>
                </a:cubicBezTo>
                <a:lnTo>
                  <a:pt x="0" y="70765"/>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2156" tIns="32156" rIns="32156" bIns="32156" numCol="1" spcCol="1270" anchor="ctr" anchorCtr="0">
            <a:noAutofit/>
          </a:bodyPr>
          <a:lstStyle/>
          <a:p>
            <a:pPr lvl="0" algn="ctr" defTabSz="800100">
              <a:lnSpc>
                <a:spcPct val="90000"/>
              </a:lnSpc>
              <a:spcBef>
                <a:spcPct val="0"/>
              </a:spcBef>
              <a:spcAft>
                <a:spcPct val="35000"/>
              </a:spcAft>
              <a:defRPr sz="1400">
                <a:solidFill>
                  <a:schemeClr val="tx1"/>
                </a:solidFill>
                <a:latin typeface="Verdana" panose="020B0604030504040204" pitchFamily="34" charset="0"/>
                <a:ea typeface="Verdana" panose="020B0604030504040204" pitchFamily="34" charset="0"/>
              </a:defRPr>
            </a:pPr>
            <a:r>
              <a:rPr>
                <a:cs typeface="Arial" panose="020B0604020202020204" pitchFamily="34" charset="0"/>
              </a:rPr>
              <a:t>Taigi 3.1</a:t>
            </a:r>
            <a:r>
              <a:t>. Sudaryti sąlygas tvariai mėlynajai ekonomikai pakrančių, salų ir vidaus teritorijose ir skatinti tvarų žvejybos ir akvakultūros bendruomenių vystymąsi</a:t>
            </a:r>
            <a:endParaRPr sz="1400">
              <a:solidFill>
                <a:schemeClr val="tx1"/>
              </a:solidFill>
              <a:latin typeface="Verdana" panose="020B0604030504040204" pitchFamily="34" charset="0"/>
              <a:ea typeface="Verdana" panose="020B0604030504040204" pitchFamily="34" charset="0"/>
              <a:cs typeface="Arial" panose="020B0604020202020204" pitchFamily="34" charset="0"/>
            </a:endParaRPr>
          </a:p>
        </p:txBody>
      </p:sp>
      <p:sp>
        <p:nvSpPr>
          <p:cNvPr id="2" name="Ellipse 1">
            <a:extLst>
              <a:ext uri="{FF2B5EF4-FFF2-40B4-BE49-F238E27FC236}">
                <a16:creationId xmlns:a16="http://schemas.microsoft.com/office/drawing/2014/main" id="{1E7A7696-25D9-F678-7D42-04E676C5C848}"/>
              </a:ext>
            </a:extLst>
          </p:cNvPr>
          <p:cNvSpPr/>
          <p:nvPr/>
        </p:nvSpPr>
        <p:spPr>
          <a:xfrm>
            <a:off x="8134969" y="4940300"/>
            <a:ext cx="1872208" cy="9144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sz="1400">
                <a:latin typeface="Verdana" panose="020B0604030504040204" pitchFamily="34" charset="0"/>
                <a:ea typeface="Verdana" panose="020B0604030504040204" pitchFamily="34" charset="0"/>
              </a:defRPr>
            </a:pPr>
            <a:r>
              <a:t>Inovacijos, kurioms sudarytos sąlygos</a:t>
            </a:r>
            <a:endParaRPr sz="1400">
              <a:latin typeface="Verdana" panose="020B0604030504040204" pitchFamily="34" charset="0"/>
              <a:ea typeface="Verdana" panose="020B0604030504040204" pitchFamily="34" charset="0"/>
            </a:endParaRPr>
          </a:p>
        </p:txBody>
      </p:sp>
      <p:sp>
        <p:nvSpPr>
          <p:cNvPr id="6" name="Textfeld 5">
            <a:extLst>
              <a:ext uri="{FF2B5EF4-FFF2-40B4-BE49-F238E27FC236}">
                <a16:creationId xmlns:a16="http://schemas.microsoft.com/office/drawing/2014/main" id="{9E5C7BE6-B399-5841-7C99-724B9F7C083C}"/>
              </a:ext>
            </a:extLst>
          </p:cNvPr>
          <p:cNvSpPr txBox="1"/>
          <p:nvPr/>
        </p:nvSpPr>
        <p:spPr>
          <a:xfrm>
            <a:off x="10145957" y="4822894"/>
            <a:ext cx="606256" cy="1107996"/>
          </a:xfrm>
          <a:prstGeom prst="rect">
            <a:avLst/>
          </a:prstGeom>
          <a:noFill/>
        </p:spPr>
        <p:txBody>
          <a:bodyPr wrap="none">
            <a:spAutoFit/>
          </a:bodyPr>
          <a:lstStyle/>
          <a:p>
            <a:pPr>
              <a:defRPr sz="6600">
                <a:solidFill>
                  <a:srgbClr val="009900"/>
                </a:solidFill>
              </a:defRPr>
            </a:pPr>
            <a:r>
              <a:t>Κ</a:t>
            </a:r>
            <a:endParaRPr>
              <a:solidFill>
                <a:srgbClr val="009900"/>
              </a:solidFill>
            </a:endParaRPr>
          </a:p>
        </p:txBody>
      </p:sp>
    </p:spTree>
    <p:extLst>
      <p:ext uri="{BB962C8B-B14F-4D97-AF65-F5344CB8AC3E}">
        <p14:creationId xmlns:p14="http://schemas.microsoft.com/office/powerpoint/2010/main" val="4262244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04907A-2A4A-FF05-F63F-44A21D957766}"/>
              </a:ext>
            </a:extLst>
          </p:cNvPr>
          <p:cNvSpPr>
            <a:spLocks noGrp="1"/>
          </p:cNvSpPr>
          <p:nvPr>
            <p:ph type="title"/>
          </p:nvPr>
        </p:nvSpPr>
        <p:spPr>
          <a:xfrm>
            <a:off x="113210" y="365125"/>
            <a:ext cx="11240590" cy="1325563"/>
          </a:xfrm>
        </p:spPr>
        <p:txBody>
          <a:bodyPr/>
          <a:lstStyle/>
          <a:p>
            <a:r>
              <a:t>Produkto rodiklio siektinos reikšmės nustatymas</a:t>
            </a:r>
          </a:p>
        </p:txBody>
      </p:sp>
      <p:sp>
        <p:nvSpPr>
          <p:cNvPr id="4" name="Datumsplatzhalter 3">
            <a:extLst>
              <a:ext uri="{FF2B5EF4-FFF2-40B4-BE49-F238E27FC236}">
                <a16:creationId xmlns:a16="http://schemas.microsoft.com/office/drawing/2014/main" id="{AB607D56-40AB-D30B-D6CB-21C0C5C0D233}"/>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9D82918B-6008-330D-B854-8BC6E2B82C93}"/>
              </a:ext>
            </a:extLst>
          </p:cNvPr>
          <p:cNvSpPr>
            <a:spLocks noGrp="1"/>
          </p:cNvSpPr>
          <p:nvPr>
            <p:ph type="ftr" sz="quarter" idx="3"/>
          </p:nvPr>
        </p:nvSpPr>
        <p:spPr/>
        <p:txBody>
          <a:bodyPr/>
          <a:lstStyle/>
          <a:p>
            <a:r>
              <a:t>Lietuvos SĮ</a:t>
            </a:r>
          </a:p>
        </p:txBody>
      </p:sp>
      <p:graphicFrame>
        <p:nvGraphicFramePr>
          <p:cNvPr id="6" name="Inhaltsplatzhalter 3">
            <a:extLst>
              <a:ext uri="{FF2B5EF4-FFF2-40B4-BE49-F238E27FC236}">
                <a16:creationId xmlns:a16="http://schemas.microsoft.com/office/drawing/2014/main" id="{F5836340-23EB-36C5-7AD5-06D331087D16}"/>
              </a:ext>
            </a:extLst>
          </p:cNvPr>
          <p:cNvGraphicFramePr>
            <a:graphicFrameLocks/>
          </p:cNvGraphicFramePr>
          <p:nvPr>
            <p:extLst>
              <p:ext uri="{D42A27DB-BD31-4B8C-83A1-F6EECF244321}">
                <p14:modId xmlns:p14="http://schemas.microsoft.com/office/powerpoint/2010/main" val="2351120866"/>
              </p:ext>
            </p:extLst>
          </p:nvPr>
        </p:nvGraphicFramePr>
        <p:xfrm>
          <a:off x="113210" y="1603602"/>
          <a:ext cx="11861075" cy="4068910"/>
        </p:xfrm>
        <a:graphic>
          <a:graphicData uri="http://schemas.openxmlformats.org/drawingml/2006/table">
            <a:tbl>
              <a:tblPr firstRow="1" firstCol="1" bandRow="1">
                <a:tableStyleId>{69012ECD-51FC-41F1-AA8D-1B2483CD663E}</a:tableStyleId>
              </a:tblPr>
              <a:tblGrid>
                <a:gridCol w="2775657">
                  <a:extLst>
                    <a:ext uri="{9D8B030D-6E8A-4147-A177-3AD203B41FA5}">
                      <a16:colId xmlns:a16="http://schemas.microsoft.com/office/drawing/2014/main" val="20001"/>
                    </a:ext>
                  </a:extLst>
                </a:gridCol>
                <a:gridCol w="1434364">
                  <a:extLst>
                    <a:ext uri="{9D8B030D-6E8A-4147-A177-3AD203B41FA5}">
                      <a16:colId xmlns:a16="http://schemas.microsoft.com/office/drawing/2014/main" val="20002"/>
                    </a:ext>
                  </a:extLst>
                </a:gridCol>
                <a:gridCol w="2263645">
                  <a:extLst>
                    <a:ext uri="{9D8B030D-6E8A-4147-A177-3AD203B41FA5}">
                      <a16:colId xmlns:a16="http://schemas.microsoft.com/office/drawing/2014/main" val="20003"/>
                    </a:ext>
                  </a:extLst>
                </a:gridCol>
                <a:gridCol w="1912764">
                  <a:extLst>
                    <a:ext uri="{9D8B030D-6E8A-4147-A177-3AD203B41FA5}">
                      <a16:colId xmlns:a16="http://schemas.microsoft.com/office/drawing/2014/main" val="20004"/>
                    </a:ext>
                  </a:extLst>
                </a:gridCol>
                <a:gridCol w="1561881">
                  <a:extLst>
                    <a:ext uri="{9D8B030D-6E8A-4147-A177-3AD203B41FA5}">
                      <a16:colId xmlns:a16="http://schemas.microsoft.com/office/drawing/2014/main" val="20005"/>
                    </a:ext>
                  </a:extLst>
                </a:gridCol>
                <a:gridCol w="1912764">
                  <a:extLst>
                    <a:ext uri="{9D8B030D-6E8A-4147-A177-3AD203B41FA5}">
                      <a16:colId xmlns:a16="http://schemas.microsoft.com/office/drawing/2014/main" val="20007"/>
                    </a:ext>
                  </a:extLst>
                </a:gridCol>
              </a:tblGrid>
              <a:tr h="1429082">
                <a:tc>
                  <a:txBody>
                    <a:bodyPr/>
                    <a:lstStyle/>
                    <a:p>
                      <a:pPr>
                        <a:spcAft>
                          <a:spcPts val="0"/>
                        </a:spcAft>
                        <a:defRPr sz="2000" b="1">
                          <a:solidFill>
                            <a:schemeClr val="bg1"/>
                          </a:solidFill>
                          <a:effectLst/>
                        </a:defRPr>
                      </a:pPr>
                      <a:r>
                        <a:t>Projektų rūšys</a:t>
                      </a:r>
                      <a:endParaRPr sz="2000" b="1">
                        <a:solidFill>
                          <a:schemeClr val="bg1"/>
                        </a:solidFill>
                        <a:effectLst/>
                        <a:latin typeface="Arial" panose="020B0604020202020204" pitchFamily="34" charset="0"/>
                        <a:ea typeface="Times New Roman"/>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spcAft>
                          <a:spcPts val="0"/>
                        </a:spcAft>
                        <a:defRPr sz="2000" b="1">
                          <a:solidFill>
                            <a:schemeClr val="bg1"/>
                          </a:solidFill>
                          <a:effectLst/>
                        </a:defRPr>
                      </a:pPr>
                      <a:r>
                        <a:t>Tikslinės grupės;</a:t>
                      </a:r>
                    </a:p>
                    <a:p>
                      <a:pPr>
                        <a:spcAft>
                          <a:spcPts val="0"/>
                        </a:spcAft>
                      </a:pP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lgn="ctr">
                        <a:spcAft>
                          <a:spcPts val="0"/>
                        </a:spcAft>
                        <a:defRPr sz="2000" b="1">
                          <a:solidFill>
                            <a:schemeClr val="bg1"/>
                          </a:solidFill>
                          <a:effectLst/>
                        </a:defRPr>
                      </a:pPr>
                      <a:r>
                        <a:t>Biudžetas (EUR)</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spcAft>
                          <a:spcPts val="0"/>
                        </a:spcAft>
                        <a:defRPr sz="2000" b="1">
                          <a:solidFill>
                            <a:schemeClr val="bg1"/>
                          </a:solidFill>
                          <a:effectLst/>
                        </a:defRPr>
                      </a:pPr>
                      <a:r>
                        <a:t>Šaltiniai ir prieinamumas</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effectLst/>
                        </a:defRPr>
                      </a:pPr>
                      <a:r>
                        <a:t>Numatomas kiekvienos operacijos biudžetas (EUR)</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tc>
                  <a:txBody>
                    <a:bodyPr/>
                    <a:lstStyle/>
                    <a:p>
                      <a:pPr algn="ctr">
                        <a:spcAft>
                          <a:spcPts val="0"/>
                        </a:spcAft>
                        <a:defRPr sz="2000" b="1">
                          <a:solidFill>
                            <a:schemeClr val="bg1"/>
                          </a:solidFill>
                          <a:effectLst/>
                        </a:defRPr>
                      </a:pPr>
                      <a:r>
                        <a:t>Siektina vertė</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6527">
                <a:tc>
                  <a:txBody>
                    <a:bodyPr/>
                    <a:lstStyle/>
                    <a:p>
                      <a:pPr algn="l">
                        <a:lnSpc>
                          <a:spcPct val="100000"/>
                        </a:lnSpc>
                        <a:spcAft>
                          <a:spcPts val="0"/>
                        </a:spcAft>
                        <a:defRPr sz="1600">
                          <a:effectLst/>
                        </a:defRPr>
                      </a:pPr>
                      <a:r>
                        <a:t>Trumposios grandinės/vietos tiekimo grandinės</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ts val="1440"/>
                        </a:lnSpc>
                        <a:spcAft>
                          <a:spcPts val="0"/>
                        </a:spcAft>
                        <a:defRPr sz="1600">
                          <a:effectLst/>
                        </a:defRPr>
                      </a:pPr>
                      <a:r>
                        <a:t>Žvejai</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40"/>
                        </a:lnSpc>
                        <a:spcAft>
                          <a:spcPts val="0"/>
                        </a:spcAft>
                        <a:defRPr sz="1600">
                          <a:effectLst/>
                        </a:defRPr>
                      </a:pPr>
                      <a:r>
                        <a:t>150 000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ts val="1440"/>
                        </a:lnSpc>
                        <a:spcAft>
                          <a:spcPts val="0"/>
                        </a:spcAft>
                        <a:defRPr sz="1600">
                          <a:effectLst/>
                        </a:defRPr>
                      </a:pPr>
                      <a:r>
                        <a:t>2014–2020 m. stebėsenos duomenys</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30 000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6527">
                <a:tc>
                  <a:txBody>
                    <a:bodyPr/>
                    <a:lstStyle/>
                    <a:p>
                      <a:pPr algn="l">
                        <a:lnSpc>
                          <a:spcPct val="100000"/>
                        </a:lnSpc>
                        <a:spcAft>
                          <a:spcPts val="0"/>
                        </a:spcAft>
                        <a:defRPr sz="1600">
                          <a:effectLst/>
                        </a:defRPr>
                      </a:pPr>
                      <a:r>
                        <a:rPr lang="lt-LT" dirty="0"/>
                        <a:t>V</a:t>
                      </a:r>
                      <a:r>
                        <a:rPr dirty="0" err="1"/>
                        <a:t>ietos</a:t>
                      </a:r>
                      <a:r>
                        <a:rPr dirty="0"/>
                        <a:t> </a:t>
                      </a:r>
                      <a:r>
                        <a:rPr dirty="0" err="1"/>
                        <a:t>žuvininkystės</a:t>
                      </a:r>
                      <a:r>
                        <a:rPr dirty="0"/>
                        <a:t> </a:t>
                      </a:r>
                      <a:r>
                        <a:rPr dirty="0" err="1"/>
                        <a:t>produkt</a:t>
                      </a:r>
                      <a:r>
                        <a:rPr lang="lt-LT" dirty="0"/>
                        <a:t>ų marketingas</a:t>
                      </a:r>
                      <a:r>
                        <a:rPr dirty="0"/>
                        <a:t> </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1"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440"/>
                        </a:lnSpc>
                        <a:spcAft>
                          <a:spcPts val="0"/>
                        </a:spcAft>
                        <a:defRPr sz="1600">
                          <a:effectLst/>
                        </a:defRPr>
                      </a:pPr>
                      <a:r>
                        <a:t>125 000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0"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25 000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6262">
                <a:tc>
                  <a:txBody>
                    <a:bodyPr/>
                    <a:lstStyle/>
                    <a:p>
                      <a:pPr algn="l">
                        <a:lnSpc>
                          <a:spcPct val="100000"/>
                        </a:lnSpc>
                        <a:spcAft>
                          <a:spcPts val="0"/>
                        </a:spcAft>
                        <a:defRPr sz="1600">
                          <a:effectLst/>
                        </a:defRPr>
                      </a:pPr>
                      <a:r>
                        <a:rPr dirty="0" err="1"/>
                        <a:t>Žuvininkystės</a:t>
                      </a:r>
                      <a:r>
                        <a:rPr lang="lt-LT" dirty="0"/>
                        <a:t> veiklų </a:t>
                      </a:r>
                      <a:r>
                        <a:rPr dirty="0"/>
                        <a:t> </a:t>
                      </a:r>
                      <a:r>
                        <a:rPr dirty="0" err="1"/>
                        <a:t>įvairinimas</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1"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440"/>
                        </a:lnSpc>
                        <a:spcAft>
                          <a:spcPts val="0"/>
                        </a:spcAft>
                        <a:defRPr sz="1600">
                          <a:effectLst/>
                        </a:defRPr>
                      </a:pPr>
                      <a:r>
                        <a:t>200 000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0"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4</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7004">
                <a:tc>
                  <a:txBody>
                    <a:bodyPr/>
                    <a:lstStyle/>
                    <a:p>
                      <a:pPr algn="l">
                        <a:lnSpc>
                          <a:spcPct val="100000"/>
                        </a:lnSpc>
                        <a:spcAft>
                          <a:spcPts val="0"/>
                        </a:spcAft>
                        <a:defRPr sz="1600">
                          <a:effectLst/>
                        </a:defRPr>
                      </a:pPr>
                      <a:r>
                        <a:t>Žvejybos įrankių selektyvumas nykstančių rūšių atžvilgiu</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1440"/>
                        </a:lnSpc>
                        <a:spcAft>
                          <a:spcPts val="0"/>
                        </a:spcAft>
                        <a:defRPr sz="1600">
                          <a:effectLst/>
                        </a:defRPr>
                      </a:pPr>
                      <a:r>
                        <a:t>100 000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2</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842935"/>
                  </a:ext>
                </a:extLst>
              </a:tr>
              <a:tr h="427172">
                <a:tc>
                  <a:txBody>
                    <a:bodyPr/>
                    <a:lstStyle/>
                    <a:p>
                      <a:pPr marL="0" marR="0" indent="0" algn="l" defTabSz="914400" rtl="0" eaLnBrk="1" fontAlgn="auto" latinLnBrk="0" hangingPunct="1">
                        <a:lnSpc>
                          <a:spcPct val="100000"/>
                        </a:lnSpc>
                        <a:spcBef>
                          <a:spcPts val="0"/>
                        </a:spcBef>
                        <a:spcAft>
                          <a:spcPts val="0"/>
                        </a:spcAft>
                        <a:buClrTx/>
                        <a:buSzTx/>
                        <a:buFontTx/>
                        <a:buNone/>
                        <a:tabLst/>
                        <a:defRPr sz="1600">
                          <a:effectLst/>
                        </a:defRPr>
                      </a:pPr>
                      <a:r>
                        <a:rPr dirty="0" err="1"/>
                        <a:t>Jūrą</a:t>
                      </a:r>
                      <a:r>
                        <a:rPr dirty="0"/>
                        <a:t> </a:t>
                      </a:r>
                      <a:r>
                        <a:rPr dirty="0" err="1"/>
                        <a:t>teršiančių</a:t>
                      </a:r>
                      <a:r>
                        <a:rPr dirty="0"/>
                        <a:t> </a:t>
                      </a:r>
                      <a:r>
                        <a:rPr dirty="0" err="1"/>
                        <a:t>šiukšlių</a:t>
                      </a:r>
                      <a:r>
                        <a:rPr dirty="0"/>
                        <a:t> </a:t>
                      </a:r>
                      <a:r>
                        <a:rPr dirty="0" err="1"/>
                        <a:t>žvejyba</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1440"/>
                        </a:lnSpc>
                        <a:spcAft>
                          <a:spcPts val="0"/>
                        </a:spcAft>
                        <a:defRPr sz="1600">
                          <a:effectLst/>
                        </a:defRPr>
                      </a:pPr>
                      <a:r>
                        <a:t>50 000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1000" i="0" kern="1200">
                        <a:solidFill>
                          <a:schemeClr val="dk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1600">
                          <a:effectLst/>
                        </a:defRPr>
                      </a:pPr>
                      <a:r>
                        <a:t>2 000</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rPr dirty="0"/>
                        <a:t>25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40975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AE7560-60E7-A9E6-9BCE-DAD92B4370CF}"/>
              </a:ext>
            </a:extLst>
          </p:cNvPr>
          <p:cNvSpPr>
            <a:spLocks noGrp="1"/>
          </p:cNvSpPr>
          <p:nvPr>
            <p:ph type="title"/>
          </p:nvPr>
        </p:nvSpPr>
        <p:spPr>
          <a:xfrm>
            <a:off x="113209" y="428625"/>
            <a:ext cx="11199827" cy="736828"/>
          </a:xfrm>
        </p:spPr>
        <p:txBody>
          <a:bodyPr>
            <a:normAutofit fontScale="90000"/>
          </a:bodyPr>
          <a:lstStyle/>
          <a:p>
            <a:r>
              <a:rPr sz="4000" dirty="0" err="1"/>
              <a:t>Rezultato</a:t>
            </a:r>
            <a:r>
              <a:rPr sz="4000" dirty="0"/>
              <a:t> </a:t>
            </a:r>
            <a:r>
              <a:rPr sz="4000" dirty="0" err="1"/>
              <a:t>rodiklio</a:t>
            </a:r>
            <a:r>
              <a:rPr sz="4000" dirty="0"/>
              <a:t> </a:t>
            </a:r>
            <a:r>
              <a:rPr sz="4000" dirty="0" err="1"/>
              <a:t>siektinos</a:t>
            </a:r>
            <a:r>
              <a:rPr sz="4000" dirty="0"/>
              <a:t> </a:t>
            </a:r>
            <a:r>
              <a:rPr sz="4000" dirty="0" err="1"/>
              <a:t>vertės</a:t>
            </a:r>
            <a:r>
              <a:rPr sz="4000" dirty="0"/>
              <a:t> </a:t>
            </a:r>
            <a:r>
              <a:rPr sz="4000" dirty="0" err="1"/>
              <a:t>apskaičiavimo</a:t>
            </a:r>
            <a:r>
              <a:rPr sz="4000" dirty="0"/>
              <a:t> </a:t>
            </a:r>
            <a:r>
              <a:rPr sz="4000" dirty="0" err="1"/>
              <a:t>pavyzdys</a:t>
            </a:r>
            <a:endParaRPr sz="4000" dirty="0"/>
          </a:p>
        </p:txBody>
      </p:sp>
      <p:sp>
        <p:nvSpPr>
          <p:cNvPr id="4" name="Datumsplatzhalter 3">
            <a:extLst>
              <a:ext uri="{FF2B5EF4-FFF2-40B4-BE49-F238E27FC236}">
                <a16:creationId xmlns:a16="http://schemas.microsoft.com/office/drawing/2014/main" id="{DE6BB57F-42A7-666B-63A5-D3F1060F6E15}"/>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A88B0018-B9D5-4A3A-C185-E728470442A3}"/>
              </a:ext>
            </a:extLst>
          </p:cNvPr>
          <p:cNvSpPr>
            <a:spLocks noGrp="1"/>
          </p:cNvSpPr>
          <p:nvPr>
            <p:ph type="ftr" sz="quarter" idx="3"/>
          </p:nvPr>
        </p:nvSpPr>
        <p:spPr/>
        <p:txBody>
          <a:bodyPr/>
          <a:lstStyle/>
          <a:p>
            <a:r>
              <a:t>Lietuvos SĮ</a:t>
            </a:r>
          </a:p>
        </p:txBody>
      </p:sp>
      <p:graphicFrame>
        <p:nvGraphicFramePr>
          <p:cNvPr id="6" name="Inhaltsplatzhalter 3">
            <a:extLst>
              <a:ext uri="{FF2B5EF4-FFF2-40B4-BE49-F238E27FC236}">
                <a16:creationId xmlns:a16="http://schemas.microsoft.com/office/drawing/2014/main" id="{577964E1-A883-5870-C1B8-FF32E7B28F86}"/>
              </a:ext>
            </a:extLst>
          </p:cNvPr>
          <p:cNvGraphicFramePr>
            <a:graphicFrameLocks/>
          </p:cNvGraphicFramePr>
          <p:nvPr>
            <p:extLst>
              <p:ext uri="{D42A27DB-BD31-4B8C-83A1-F6EECF244321}">
                <p14:modId xmlns:p14="http://schemas.microsoft.com/office/powerpoint/2010/main" val="3273436585"/>
              </p:ext>
            </p:extLst>
          </p:nvPr>
        </p:nvGraphicFramePr>
        <p:xfrm>
          <a:off x="153973" y="1165452"/>
          <a:ext cx="11924818" cy="5499441"/>
        </p:xfrm>
        <a:graphic>
          <a:graphicData uri="http://schemas.openxmlformats.org/drawingml/2006/table">
            <a:tbl>
              <a:tblPr firstRow="1" firstCol="1" bandRow="1">
                <a:tableStyleId>{69012ECD-51FC-41F1-AA8D-1B2483CD663E}</a:tableStyleId>
              </a:tblPr>
              <a:tblGrid>
                <a:gridCol w="2488589">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33254">
                  <a:extLst>
                    <a:ext uri="{9D8B030D-6E8A-4147-A177-3AD203B41FA5}">
                      <a16:colId xmlns:a16="http://schemas.microsoft.com/office/drawing/2014/main" val="20003"/>
                    </a:ext>
                  </a:extLst>
                </a:gridCol>
                <a:gridCol w="2752626">
                  <a:extLst>
                    <a:ext uri="{9D8B030D-6E8A-4147-A177-3AD203B41FA5}">
                      <a16:colId xmlns:a16="http://schemas.microsoft.com/office/drawing/2014/main" val="20004"/>
                    </a:ext>
                  </a:extLst>
                </a:gridCol>
                <a:gridCol w="2856322">
                  <a:extLst>
                    <a:ext uri="{9D8B030D-6E8A-4147-A177-3AD203B41FA5}">
                      <a16:colId xmlns:a16="http://schemas.microsoft.com/office/drawing/2014/main" val="1508115038"/>
                    </a:ext>
                  </a:extLst>
                </a:gridCol>
                <a:gridCol w="1979627">
                  <a:extLst>
                    <a:ext uri="{9D8B030D-6E8A-4147-A177-3AD203B41FA5}">
                      <a16:colId xmlns:a16="http://schemas.microsoft.com/office/drawing/2014/main" val="563614536"/>
                    </a:ext>
                  </a:extLst>
                </a:gridCol>
              </a:tblGrid>
              <a:tr h="960489">
                <a:tc>
                  <a:txBody>
                    <a:bodyPr/>
                    <a:lstStyle/>
                    <a:p>
                      <a:pPr>
                        <a:spcAft>
                          <a:spcPts val="0"/>
                        </a:spcAft>
                        <a:defRPr sz="2000" b="1">
                          <a:solidFill>
                            <a:schemeClr val="bg1"/>
                          </a:solidFill>
                          <a:effectLst/>
                        </a:defRPr>
                      </a:pPr>
                      <a:r>
                        <a:t>Projektų rūšys</a:t>
                      </a:r>
                    </a:p>
                  </a:txBody>
                  <a:tcPr marL="62000" marR="6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defRPr sz="2000" b="1">
                          <a:solidFill>
                            <a:schemeClr val="bg1"/>
                          </a:solidFill>
                          <a:effectLst/>
                        </a:defRPr>
                      </a:pPr>
                      <a:r>
                        <a:t>Tikslinės grupės;</a:t>
                      </a:r>
                    </a:p>
                  </a:txBody>
                  <a:tcPr marL="62000" marR="6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defRPr sz="2000" b="1">
                          <a:solidFill>
                            <a:schemeClr val="bg1"/>
                          </a:solidFill>
                          <a:effectLst/>
                        </a:defRPr>
                      </a:pPr>
                      <a:r>
                        <a:t>Projektų skaičius</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effectLst/>
                          <a:latin typeface="Arial" panose="020B0604020202020204" pitchFamily="34" charset="0"/>
                          <a:cs typeface="Arial" panose="020B0604020202020204" pitchFamily="34" charset="0"/>
                        </a:defRPr>
                      </a:pPr>
                      <a:r>
                        <a:rPr dirty="0" err="1"/>
                        <a:t>Rezultatų</a:t>
                      </a:r>
                      <a:r>
                        <a:rPr dirty="0"/>
                        <a:t> </a:t>
                      </a:r>
                      <a:r>
                        <a:rPr dirty="0" err="1"/>
                        <a:t>rodikliai</a:t>
                      </a:r>
                      <a:endParaRPr dirty="0"/>
                    </a:p>
                  </a:txBody>
                  <a:tcPr marL="62000" marR="6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sz="2000">
                          <a:effectLst/>
                          <a:latin typeface="Arial" panose="020B0604020202020204" pitchFamily="34" charset="0"/>
                          <a:cs typeface="Arial" panose="020B0604020202020204" pitchFamily="34" charset="0"/>
                        </a:defRPr>
                      </a:pPr>
                      <a:r>
                        <a:t>Žolinė</a:t>
                      </a:r>
                      <a:endParaRPr sz="2000" b="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sz="2000" b="1">
                          <a:solidFill>
                            <a:schemeClr val="bg1"/>
                          </a:solidFill>
                          <a:effectLst/>
                          <a:latin typeface="Arial" panose="020B0604020202020204" pitchFamily="34" charset="0"/>
                          <a:cs typeface="Arial" panose="020B0604020202020204" pitchFamily="34" charset="0"/>
                        </a:defRPr>
                      </a:pPr>
                      <a:r>
                        <a:t>Siektina vertė</a:t>
                      </a:r>
                    </a:p>
                  </a:txBody>
                  <a:tcPr marL="62000" marR="6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06908">
                <a:tc rowSpan="3">
                  <a:txBody>
                    <a:bodyPr/>
                    <a:lstStyle/>
                    <a:p>
                      <a:pPr algn="l">
                        <a:lnSpc>
                          <a:spcPct val="100000"/>
                        </a:lnSpc>
                        <a:spcAft>
                          <a:spcPts val="0"/>
                        </a:spcAft>
                        <a:defRPr sz="1600" b="1">
                          <a:effectLst/>
                        </a:defRPr>
                      </a:pPr>
                      <a:r>
                        <a:rPr dirty="0" err="1"/>
                        <a:t>Trumposios</a:t>
                      </a:r>
                      <a:r>
                        <a:rPr dirty="0"/>
                        <a:t> </a:t>
                      </a:r>
                      <a:r>
                        <a:rPr dirty="0" err="1"/>
                        <a:t>grandinės</a:t>
                      </a:r>
                      <a:r>
                        <a:rPr dirty="0"/>
                        <a:t>/</a:t>
                      </a:r>
                      <a:r>
                        <a:rPr dirty="0" err="1"/>
                        <a:t>vietos</a:t>
                      </a:r>
                      <a:r>
                        <a:rPr dirty="0"/>
                        <a:t> </a:t>
                      </a:r>
                      <a:r>
                        <a:rPr dirty="0" err="1"/>
                        <a:t>tiekimo</a:t>
                      </a:r>
                      <a:r>
                        <a:rPr dirty="0"/>
                        <a:t> </a:t>
                      </a:r>
                      <a:r>
                        <a:rPr dirty="0" err="1"/>
                        <a:t>grandinės</a:t>
                      </a:r>
                      <a:endParaRPr dirty="0"/>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algn="ctr">
                        <a:lnSpc>
                          <a:spcPts val="1440"/>
                        </a:lnSpc>
                        <a:spcAft>
                          <a:spcPts val="0"/>
                        </a:spcAft>
                        <a:defRPr sz="1600">
                          <a:effectLst/>
                        </a:defRPr>
                      </a:pPr>
                      <a:r>
                        <a:t>Žvejai</a:t>
                      </a:r>
                      <a:endParaRPr sz="1600"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algn="ctr" defTabSz="914400" rtl="0" eaLnBrk="1" latinLnBrk="0" hangingPunct="1">
                        <a:lnSpc>
                          <a:spcPts val="1440"/>
                        </a:lnSpc>
                        <a:spcAft>
                          <a:spcPts val="0"/>
                        </a:spcAf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ts val="1440"/>
                        </a:lnSpc>
                        <a:spcBef>
                          <a:spcPts val="0"/>
                        </a:spcBef>
                        <a:spcAft>
                          <a:spcPts val="0"/>
                        </a:spcAft>
                        <a:buClrTx/>
                        <a:buSzTx/>
                        <a:buFontTx/>
                        <a:buNone/>
                        <a:tabLst/>
                      </a:pPr>
                      <a:endParaRPr sz="1600" kern="1200" baseline="0">
                        <a:solidFill>
                          <a:schemeClr val="tx1"/>
                        </a:solidFill>
                        <a:effectLst/>
                      </a:endParaRPr>
                    </a:p>
                    <a:p>
                      <a:pPr marL="0" marR="0" indent="0" algn="l" defTabSz="914400" rtl="0" eaLnBrk="1" fontAlgn="auto" latinLnBrk="0" hangingPunct="1">
                        <a:lnSpc>
                          <a:spcPts val="1440"/>
                        </a:lnSpc>
                        <a:spcBef>
                          <a:spcPts val="0"/>
                        </a:spcBef>
                        <a:spcAft>
                          <a:spcPts val="0"/>
                        </a:spcAft>
                        <a:buClrTx/>
                        <a:buSzTx/>
                        <a:buFontTx/>
                        <a:buNone/>
                        <a:tabLst/>
                        <a:defRPr sz="1600">
                          <a:effectLst/>
                        </a:defRPr>
                      </a:pPr>
                      <a:r>
                        <a:t>CR 03 – Sukurtos įmonės</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Ar ji kuria naują verslą?</a:t>
                      </a:r>
                    </a:p>
                    <a:p>
                      <a:pPr marL="0" marR="0" lvl="0" indent="0" algn="l" defTabSz="914400" rtl="0" eaLnBrk="1" fontAlgn="auto" latinLnBrk="0" hangingPunct="1">
                        <a:lnSpc>
                          <a:spcPts val="1440"/>
                        </a:lnSpc>
                        <a:spcBef>
                          <a:spcPts val="0"/>
                        </a:spcBef>
                        <a:spcAft>
                          <a:spcPts val="0"/>
                        </a:spcAft>
                        <a:buClrTx/>
                        <a:buSzTx/>
                        <a:buFontTx/>
                        <a:buNone/>
                        <a:tabLst/>
                        <a:defRPr sz="1600">
                          <a:effectLst/>
                        </a:defRPr>
                      </a:pPr>
                      <a:r>
                        <a:t>pvz., 1 verslas vienam projektui</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908">
                <a:tc vMerge="1">
                  <a:txBody>
                    <a:bodyPr/>
                    <a:lstStyle/>
                    <a:p>
                      <a:endParaRPr/>
                    </a:p>
                  </a:txBody>
                  <a:tcPr/>
                </a:tc>
                <a:tc vMerge="1">
                  <a:txBody>
                    <a:bodyPr/>
                    <a:lstStyle/>
                    <a:p>
                      <a:endParaRPr/>
                    </a:p>
                  </a:txBody>
                  <a:tcPr/>
                </a:tc>
                <a:tc vMerge="1">
                  <a:txBody>
                    <a:bodyPr/>
                    <a:lstStyle/>
                    <a:p>
                      <a:endParaRPr/>
                    </a:p>
                  </a:txBody>
                  <a:tcPr/>
                </a:tc>
                <a:tc>
                  <a:txBody>
                    <a:bodyPr/>
                    <a:lstStyle/>
                    <a:p>
                      <a:pPr marL="0" marR="0" indent="0" algn="l" defTabSz="914400" rtl="0" eaLnBrk="1" fontAlgn="auto" latinLnBrk="0" hangingPunct="1">
                        <a:lnSpc>
                          <a:spcPts val="1440"/>
                        </a:lnSpc>
                        <a:spcBef>
                          <a:spcPts val="0"/>
                        </a:spcBef>
                        <a:spcAft>
                          <a:spcPts val="0"/>
                        </a:spcAft>
                        <a:buClrTx/>
                        <a:buSzTx/>
                        <a:buFontTx/>
                        <a:buNone/>
                        <a:tabLst/>
                      </a:pPr>
                      <a:endParaRPr sz="1600" kern="1200" baseline="0">
                        <a:solidFill>
                          <a:schemeClr val="tx1"/>
                        </a:solidFill>
                        <a:effectLst/>
                      </a:endParaRPr>
                    </a:p>
                    <a:p>
                      <a:pPr marL="0" marR="0" indent="0" algn="l" defTabSz="914400" rtl="0" eaLnBrk="1" fontAlgn="auto" latinLnBrk="0" hangingPunct="1">
                        <a:lnSpc>
                          <a:spcPts val="1440"/>
                        </a:lnSpc>
                        <a:spcBef>
                          <a:spcPts val="0"/>
                        </a:spcBef>
                        <a:spcAft>
                          <a:spcPts val="0"/>
                        </a:spcAft>
                        <a:buClrTx/>
                        <a:buSzTx/>
                        <a:buFontTx/>
                        <a:buNone/>
                        <a:tabLst/>
                        <a:defRPr sz="1600">
                          <a:effectLst/>
                        </a:defRPr>
                      </a:pPr>
                      <a:r>
                        <a:t>CR 04 – Didesnę apyvartą turinčios įmonės</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Kiek įmonių dalyvauja?</a:t>
                      </a:r>
                    </a:p>
                    <a:p>
                      <a:pPr marL="0" marR="0" indent="0" algn="l" defTabSz="914400" rtl="0" eaLnBrk="1" fontAlgn="auto" latinLnBrk="0" hangingPunct="1">
                        <a:lnSpc>
                          <a:spcPts val="1440"/>
                        </a:lnSpc>
                        <a:spcBef>
                          <a:spcPts val="0"/>
                        </a:spcBef>
                        <a:spcAft>
                          <a:spcPts val="0"/>
                        </a:spcAft>
                        <a:buClrTx/>
                        <a:buSzTx/>
                        <a:buFontTx/>
                        <a:buNone/>
                        <a:tabLst/>
                        <a:defRPr sz="1600">
                          <a:effectLst/>
                        </a:defRPr>
                      </a:pPr>
                      <a:r>
                        <a:t>pvz., 1 verslas vienam projektui</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237595"/>
                  </a:ext>
                </a:extLst>
              </a:tr>
              <a:tr h="406908">
                <a:tc vMerge="1">
                  <a:txBody>
                    <a:bodyPr/>
                    <a:lstStyle/>
                    <a:p>
                      <a:endParaRPr/>
                    </a:p>
                  </a:txBody>
                  <a:tcPr/>
                </a:tc>
                <a:tc vMerge="1">
                  <a:txBody>
                    <a:bodyPr/>
                    <a:lstStyle/>
                    <a:p>
                      <a:endParaRPr/>
                    </a:p>
                  </a:txBody>
                  <a:tcPr/>
                </a:tc>
                <a:tc vMerge="1">
                  <a:txBody>
                    <a:bodyPr/>
                    <a:lstStyle/>
                    <a:p>
                      <a:endParaRPr/>
                    </a:p>
                  </a:txBody>
                  <a:tcPr/>
                </a:tc>
                <a:tc>
                  <a:txBody>
                    <a:bodyPr/>
                    <a:lstStyle/>
                    <a:p>
                      <a:pPr algn="l">
                        <a:defRPr sz="1600">
                          <a:effectLst/>
                        </a:defRPr>
                      </a:pPr>
                      <a:r>
                        <a:t>CR 07 – Išlaikytos darbo vietos;</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Kiek darbo vietų skiriama projekte?</a:t>
                      </a:r>
                    </a:p>
                    <a:p>
                      <a:pPr marL="0" marR="0" indent="0" algn="l" defTabSz="914400" rtl="0" eaLnBrk="1" fontAlgn="auto" latinLnBrk="0" hangingPunct="1">
                        <a:lnSpc>
                          <a:spcPts val="1440"/>
                        </a:lnSpc>
                        <a:spcBef>
                          <a:spcPts val="0"/>
                        </a:spcBef>
                        <a:spcAft>
                          <a:spcPts val="0"/>
                        </a:spcAft>
                        <a:buClrTx/>
                        <a:buSzTx/>
                        <a:buFontTx/>
                        <a:buNone/>
                        <a:tabLst/>
                        <a:defRPr sz="1600">
                          <a:effectLst/>
                        </a:defRPr>
                      </a:pPr>
                      <a:r>
                        <a:t>pvz., 2 darbo vietos vienam projektui</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10</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342303"/>
                  </a:ext>
                </a:extLst>
              </a:tr>
              <a:tr h="526527">
                <a:tc>
                  <a:txBody>
                    <a:bodyPr/>
                    <a:lstStyle/>
                    <a:p>
                      <a:pPr algn="l">
                        <a:lnSpc>
                          <a:spcPct val="100000"/>
                        </a:lnSpc>
                        <a:spcAft>
                          <a:spcPts val="0"/>
                        </a:spcAft>
                        <a:defRPr sz="1600" b="1">
                          <a:effectLst/>
                        </a:defRPr>
                      </a:pPr>
                      <a:r>
                        <a:rPr lang="lt-LT" dirty="0"/>
                        <a:t>Vietos žuvininkystės produktų marketingas </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1"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a:lnSpc>
                          <a:spcPts val="1440"/>
                        </a:lnSpc>
                        <a:spcAft>
                          <a:spcPts val="0"/>
                        </a:spcAft>
                        <a:defRPr sz="2000" b="1">
                          <a:effectLst/>
                          <a:latin typeface="Arial" panose="020B0604020202020204" pitchFamily="34" charset="0"/>
                          <a:cs typeface="Arial" panose="020B0604020202020204" pitchFamily="34" charset="0"/>
                        </a:defRPr>
                      </a:pPr>
                      <a:r>
                        <a:t>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CR16 – Subjektai, gaunantys naudos iš pardavimo skatinimo ir informavimo veiklos</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Kiek naudos gauna subjektai?</a:t>
                      </a:r>
                    </a:p>
                    <a:p>
                      <a:pPr marL="0" marR="0" indent="0" algn="l" defTabSz="914400" rtl="0" eaLnBrk="1" fontAlgn="auto" latinLnBrk="0" hangingPunct="1">
                        <a:lnSpc>
                          <a:spcPts val="1440"/>
                        </a:lnSpc>
                        <a:spcBef>
                          <a:spcPts val="0"/>
                        </a:spcBef>
                        <a:spcAft>
                          <a:spcPts val="0"/>
                        </a:spcAft>
                        <a:buClrTx/>
                        <a:buSzTx/>
                        <a:buFontTx/>
                        <a:buNone/>
                        <a:tabLst/>
                        <a:defRPr sz="1600">
                          <a:effectLst/>
                        </a:defRPr>
                      </a:pPr>
                      <a:r>
                        <a:t>pvz., 5 organizacijos vienam projektui</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25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903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sz="1600">
                          <a:effectLst/>
                        </a:defRPr>
                      </a:pPr>
                      <a:r>
                        <a:rPr dirty="0"/>
                        <a:t> </a:t>
                      </a:r>
                      <a:r>
                        <a:rPr lang="lt-LT" dirty="0"/>
                        <a:t>Žuvininkystės veiklų  įvairinimas</a:t>
                      </a:r>
                      <a:endParaRPr lang="lt-LT" sz="1600" i="0" kern="1200" dirty="0">
                        <a:solidFill>
                          <a:schemeClr val="tx1"/>
                        </a:solidFill>
                        <a:effectLst/>
                        <a:latin typeface="Arial" panose="020B0604020202020204" pitchFamily="34" charset="0"/>
                        <a:ea typeface="+mn-ea"/>
                        <a:cs typeface="Arial" panose="020B0604020202020204" pitchFamily="34" charset="0"/>
                      </a:endParaRPr>
                    </a:p>
                    <a:p>
                      <a:pPr algn="l">
                        <a:lnSpc>
                          <a:spcPct val="100000"/>
                        </a:lnSpc>
                        <a:spcAft>
                          <a:spcPts val="0"/>
                        </a:spcAft>
                        <a:defRPr sz="1600">
                          <a:effectLst/>
                        </a:defRPr>
                      </a:pP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1440"/>
                        </a:lnSpc>
                        <a:spcAft>
                          <a:spcPts val="0"/>
                        </a:spcAft>
                      </a:pPr>
                      <a:endParaRPr sz="900" i="1" kern="1200">
                        <a:solidFill>
                          <a:schemeClr val="dk1"/>
                        </a:solidFill>
                        <a:effectLst/>
                        <a:latin typeface="Arial" panose="020B0604020202020204" pitchFamily="34" charset="0"/>
                        <a:ea typeface="+mn-ea"/>
                        <a:cs typeface="Arial" panose="020B0604020202020204" pitchFamily="34" charset="0"/>
                      </a:endParaRPr>
                    </a:p>
                  </a:txBody>
                  <a:tcPr marL="62000" marR="62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lnSpc>
                          <a:spcPts val="1440"/>
                        </a:lnSpc>
                        <a:spcAft>
                          <a:spcPts val="0"/>
                        </a:spcAft>
                        <a:defRPr sz="2000" b="1">
                          <a:effectLst/>
                          <a:latin typeface="Arial" panose="020B0604020202020204" pitchFamily="34" charset="0"/>
                          <a:cs typeface="Arial" panose="020B0604020202020204" pitchFamily="34" charset="0"/>
                        </a:defRPr>
                      </a:pPr>
                      <a:r>
                        <a:t>4</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CR 08 – Asmenys, gaunantys naudos</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Kiek žvejų dalyvauja viename projekte?</a:t>
                      </a:r>
                    </a:p>
                    <a:p>
                      <a:pPr marL="0" marR="0" indent="0" algn="l" defTabSz="914400" rtl="0" eaLnBrk="1" fontAlgn="auto" latinLnBrk="0" hangingPunct="1">
                        <a:lnSpc>
                          <a:spcPts val="1440"/>
                        </a:lnSpc>
                        <a:spcBef>
                          <a:spcPts val="0"/>
                        </a:spcBef>
                        <a:spcAft>
                          <a:spcPts val="0"/>
                        </a:spcAft>
                        <a:buClrTx/>
                        <a:buSzTx/>
                        <a:buFontTx/>
                        <a:buNone/>
                        <a:tabLst/>
                        <a:defRPr sz="1600">
                          <a:effectLst/>
                        </a:defRPr>
                      </a:pPr>
                      <a:r>
                        <a:t>pvz., po 1 žveją vienam projektui</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4</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3505">
                <a:tc vMerge="1">
                  <a:txBody>
                    <a:bodyPr/>
                    <a:lstStyle/>
                    <a:p>
                      <a:pPr algn="l">
                        <a:lnSpc>
                          <a:spcPct val="100000"/>
                        </a:lnSpc>
                        <a:spcAft>
                          <a:spcPts val="0"/>
                        </a:spcAft>
                      </a:pP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tc>
                <a:tc>
                  <a:txBody>
                    <a:bodyPr/>
                    <a:lstStyle/>
                    <a:p>
                      <a:pPr algn="ctr">
                        <a:lnSpc>
                          <a:spcPts val="1440"/>
                        </a:lnSpc>
                        <a:spcAft>
                          <a:spcPts val="0"/>
                        </a:spcAft>
                        <a:defRPr sz="2000" b="1">
                          <a:effectLst/>
                          <a:latin typeface="Arial" panose="020B0604020202020204" pitchFamily="34" charset="0"/>
                          <a:cs typeface="Arial" panose="020B0604020202020204" pitchFamily="34" charset="0"/>
                        </a:defRPr>
                      </a:pPr>
                      <a:r>
                        <a:t>4</a:t>
                      </a:r>
                      <a:endParaRPr sz="2000" b="1" i="0" kern="120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CR 08 – Asmenys, gaunantys naudos</a:t>
                      </a:r>
                      <a:endParaRPr sz="1600" kern="1200" baseline="0">
                        <a:solidFill>
                          <a:schemeClr val="tx1"/>
                        </a:solidFill>
                        <a:effectLst/>
                        <a:latin typeface="+mn-lt"/>
                        <a:ea typeface="+mn-ea"/>
                        <a:cs typeface="+mn-cs"/>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Kiek žvejų dalyvauja viename projekte?</a:t>
                      </a:r>
                    </a:p>
                    <a:p>
                      <a:pPr marL="0" marR="0" indent="0" algn="l" defTabSz="914400" rtl="0" eaLnBrk="1" fontAlgn="auto" latinLnBrk="0" hangingPunct="1">
                        <a:lnSpc>
                          <a:spcPts val="1440"/>
                        </a:lnSpc>
                        <a:spcBef>
                          <a:spcPts val="0"/>
                        </a:spcBef>
                        <a:spcAft>
                          <a:spcPts val="0"/>
                        </a:spcAft>
                        <a:buClrTx/>
                        <a:buSzTx/>
                        <a:buFontTx/>
                        <a:buNone/>
                        <a:tabLst/>
                        <a:defRPr sz="1600">
                          <a:effectLst/>
                        </a:defRPr>
                      </a:pPr>
                      <a:r>
                        <a:t>pvz., po 1 žveją vienam projektui</a:t>
                      </a:r>
                      <a:endParaRPr sz="1600" kern="1200" baseline="0">
                        <a:solidFill>
                          <a:schemeClr val="tx1"/>
                        </a:solidFill>
                        <a:effectLst/>
                        <a:latin typeface="+mn-lt"/>
                        <a:ea typeface="+mn-ea"/>
                        <a:cs typeface="+mn-cs"/>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4</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1621109"/>
                  </a:ext>
                </a:extLst>
              </a:tr>
              <a:tr h="789791">
                <a:tc>
                  <a:txBody>
                    <a:bodyPr/>
                    <a:lstStyle/>
                    <a:p>
                      <a:pPr algn="l">
                        <a:lnSpc>
                          <a:spcPct val="100000"/>
                        </a:lnSpc>
                        <a:spcAft>
                          <a:spcPts val="0"/>
                        </a:spcAft>
                        <a:defRPr sz="1600">
                          <a:effectLst/>
                        </a:defRPr>
                      </a:pPr>
                      <a:r>
                        <a:rPr dirty="0" err="1"/>
                        <a:t>Žvejybos</a:t>
                      </a:r>
                      <a:r>
                        <a:rPr dirty="0"/>
                        <a:t> </a:t>
                      </a:r>
                      <a:r>
                        <a:rPr dirty="0" err="1"/>
                        <a:t>įrankių</a:t>
                      </a:r>
                      <a:r>
                        <a:rPr dirty="0"/>
                        <a:t> </a:t>
                      </a:r>
                      <a:r>
                        <a:rPr dirty="0" err="1"/>
                        <a:t>selektyvumas</a:t>
                      </a:r>
                      <a:r>
                        <a:rPr dirty="0"/>
                        <a:t> </a:t>
                      </a:r>
                      <a:r>
                        <a:rPr dirty="0" err="1"/>
                        <a:t>nykstančių</a:t>
                      </a:r>
                      <a:r>
                        <a:rPr dirty="0"/>
                        <a:t> </a:t>
                      </a:r>
                      <a:r>
                        <a:rPr dirty="0" err="1"/>
                        <a:t>rūšių</a:t>
                      </a:r>
                      <a:r>
                        <a:rPr dirty="0"/>
                        <a:t> </a:t>
                      </a:r>
                      <a:r>
                        <a:rPr dirty="0" err="1"/>
                        <a:t>atžvilgiu</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a:p>
                  </a:txBody>
                  <a:tcPr/>
                </a:tc>
                <a:tc>
                  <a:txBody>
                    <a:bodyPr/>
                    <a:lstStyle/>
                    <a:p>
                      <a:pPr algn="ctr">
                        <a:lnSpc>
                          <a:spcPts val="1440"/>
                        </a:lnSpc>
                        <a:spcAft>
                          <a:spcPts val="0"/>
                        </a:spcAft>
                        <a:defRPr sz="2000" b="1">
                          <a:effectLst/>
                          <a:latin typeface="Arial" panose="020B0604020202020204" pitchFamily="34" charset="0"/>
                          <a:cs typeface="Arial" panose="020B0604020202020204" pitchFamily="34" charset="0"/>
                        </a:defRPr>
                      </a:pPr>
                      <a:r>
                        <a:t>2</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CR 10 – Veiksmai, kuriais prisidedama prie geros aplinkos būklės</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Vienas veiksmas vienam projektui</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t>2</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27172">
                <a:tc>
                  <a:txBody>
                    <a:bodyPr/>
                    <a:lstStyle/>
                    <a:p>
                      <a:pPr marL="0" marR="0" indent="0" algn="l" defTabSz="914400" rtl="0" eaLnBrk="1" fontAlgn="auto" latinLnBrk="0" hangingPunct="1">
                        <a:lnSpc>
                          <a:spcPct val="100000"/>
                        </a:lnSpc>
                        <a:spcBef>
                          <a:spcPts val="0"/>
                        </a:spcBef>
                        <a:spcAft>
                          <a:spcPts val="0"/>
                        </a:spcAft>
                        <a:buClrTx/>
                        <a:buSzTx/>
                        <a:buFontTx/>
                        <a:buNone/>
                        <a:tabLst/>
                        <a:defRPr sz="1600">
                          <a:effectLst/>
                        </a:defRPr>
                      </a:pPr>
                      <a:r>
                        <a:rPr dirty="0" err="1"/>
                        <a:t>Jūrą</a:t>
                      </a:r>
                      <a:r>
                        <a:rPr dirty="0"/>
                        <a:t> </a:t>
                      </a:r>
                      <a:r>
                        <a:rPr dirty="0" err="1"/>
                        <a:t>teršiančių</a:t>
                      </a:r>
                      <a:r>
                        <a:rPr dirty="0"/>
                        <a:t> </a:t>
                      </a:r>
                      <a:r>
                        <a:rPr dirty="0" err="1"/>
                        <a:t>šiukšlių</a:t>
                      </a:r>
                      <a:r>
                        <a:rPr dirty="0"/>
                        <a:t> </a:t>
                      </a:r>
                      <a:r>
                        <a:rPr dirty="0" err="1"/>
                        <a:t>žvejyba</a:t>
                      </a:r>
                      <a:endParaRPr sz="1600" i="0" kern="1200" dirty="0">
                        <a:solidFill>
                          <a:schemeClr val="tx1"/>
                        </a:solidFill>
                        <a:effectLst/>
                        <a:latin typeface="Arial" panose="020B0604020202020204" pitchFamily="34" charset="0"/>
                        <a:ea typeface="+mn-ea"/>
                        <a:cs typeface="Arial" panose="020B0604020202020204" pitchFamily="34" charset="0"/>
                      </a:endParaRP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a:p>
                  </a:txBody>
                  <a:tcPr/>
                </a:tc>
                <a:tc>
                  <a:txBody>
                    <a:bodyPr/>
                    <a:lstStyle/>
                    <a:p>
                      <a:pPr algn="ctr">
                        <a:lnSpc>
                          <a:spcPts val="1440"/>
                        </a:lnSpc>
                        <a:spcAft>
                          <a:spcPts val="0"/>
                        </a:spcAft>
                        <a:defRPr sz="2000" b="1">
                          <a:effectLst/>
                          <a:latin typeface="Arial" panose="020B0604020202020204" pitchFamily="34" charset="0"/>
                          <a:cs typeface="Arial" panose="020B0604020202020204" pitchFamily="34" charset="0"/>
                        </a:defRPr>
                      </a:pPr>
                      <a:r>
                        <a:t>25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440"/>
                        </a:lnSpc>
                        <a:spcBef>
                          <a:spcPts val="0"/>
                        </a:spcBef>
                        <a:spcAft>
                          <a:spcPts val="0"/>
                        </a:spcAft>
                        <a:buClrTx/>
                        <a:buSzTx/>
                        <a:buFontTx/>
                        <a:buNone/>
                        <a:tabLst/>
                        <a:defRPr sz="1600">
                          <a:effectLst/>
                        </a:defRPr>
                      </a:pPr>
                      <a:r>
                        <a:t>CR 10 – Veiksmai, kuriais prisidedama prie geros aplinkos būklės</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440"/>
                        </a:lnSpc>
                        <a:spcBef>
                          <a:spcPts val="0"/>
                        </a:spcBef>
                        <a:spcAft>
                          <a:spcPts val="0"/>
                        </a:spcAft>
                        <a:buClrTx/>
                        <a:buSzTx/>
                        <a:buFontTx/>
                        <a:buNone/>
                        <a:tabLst/>
                        <a:defRPr sz="1600">
                          <a:effectLst/>
                        </a:defRPr>
                      </a:pPr>
                      <a:r>
                        <a:t>Vienas veiksmas vienam projektui</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ts val="1440"/>
                        </a:lnSpc>
                        <a:spcBef>
                          <a:spcPts val="0"/>
                        </a:spcBef>
                        <a:spcAft>
                          <a:spcPts val="0"/>
                        </a:spcAft>
                        <a:buClrTx/>
                        <a:buSzTx/>
                        <a:buFontTx/>
                        <a:buNone/>
                        <a:tabLst/>
                        <a:defRPr sz="2000" b="1">
                          <a:effectLst/>
                          <a:latin typeface="Arial" panose="020B0604020202020204" pitchFamily="34" charset="0"/>
                          <a:cs typeface="Arial" panose="020B0604020202020204" pitchFamily="34" charset="0"/>
                        </a:defRPr>
                      </a:pPr>
                      <a:r>
                        <a:rPr dirty="0"/>
                        <a:t>25</a:t>
                      </a:r>
                    </a:p>
                  </a:txBody>
                  <a:tcPr marL="62000" marR="6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65715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9B1C2D-22E8-587C-3BA8-EC4C4435E671}"/>
              </a:ext>
            </a:extLst>
          </p:cNvPr>
          <p:cNvSpPr>
            <a:spLocks noGrp="1"/>
          </p:cNvSpPr>
          <p:nvPr>
            <p:ph type="title"/>
          </p:nvPr>
        </p:nvSpPr>
        <p:spPr/>
        <p:txBody>
          <a:bodyPr/>
          <a:lstStyle/>
          <a:p>
            <a:r>
              <a:t>Grupinis darbas</a:t>
            </a:r>
          </a:p>
        </p:txBody>
      </p:sp>
      <p:sp>
        <p:nvSpPr>
          <p:cNvPr id="4" name="Datumsplatzhalter 3">
            <a:extLst>
              <a:ext uri="{FF2B5EF4-FFF2-40B4-BE49-F238E27FC236}">
                <a16:creationId xmlns:a16="http://schemas.microsoft.com/office/drawing/2014/main" id="{FB28F590-645C-FAE2-22AB-9650764F66D1}"/>
              </a:ext>
            </a:extLst>
          </p:cNvPr>
          <p:cNvSpPr>
            <a:spLocks noGrp="1"/>
          </p:cNvSpPr>
          <p:nvPr>
            <p:ph type="dt" sz="half" idx="2"/>
          </p:nvPr>
        </p:nvSpPr>
        <p:spPr/>
        <p:txBody>
          <a:bodyPr/>
          <a:lstStyle/>
          <a:p>
            <a:r>
              <a:t>05/10/2023</a:t>
            </a:r>
          </a:p>
        </p:txBody>
      </p:sp>
      <p:sp>
        <p:nvSpPr>
          <p:cNvPr id="5" name="Fußzeilenplatzhalter 4">
            <a:extLst>
              <a:ext uri="{FF2B5EF4-FFF2-40B4-BE49-F238E27FC236}">
                <a16:creationId xmlns:a16="http://schemas.microsoft.com/office/drawing/2014/main" id="{08E6637F-35A8-23CC-8E7F-65DF8F8862EC}"/>
              </a:ext>
            </a:extLst>
          </p:cNvPr>
          <p:cNvSpPr>
            <a:spLocks noGrp="1"/>
          </p:cNvSpPr>
          <p:nvPr>
            <p:ph type="ftr" sz="quarter" idx="3"/>
          </p:nvPr>
        </p:nvSpPr>
        <p:spPr/>
        <p:txBody>
          <a:bodyPr/>
          <a:lstStyle/>
          <a:p>
            <a:r>
              <a:t>Lietuvos SĮ</a:t>
            </a:r>
          </a:p>
        </p:txBody>
      </p:sp>
      <p:graphicFrame>
        <p:nvGraphicFramePr>
          <p:cNvPr id="6" name="Tabelle 7">
            <a:extLst>
              <a:ext uri="{FF2B5EF4-FFF2-40B4-BE49-F238E27FC236}">
                <a16:creationId xmlns:a16="http://schemas.microsoft.com/office/drawing/2014/main" id="{79DEC189-EBD4-1D03-1BEE-6D0F549A0877}"/>
              </a:ext>
            </a:extLst>
          </p:cNvPr>
          <p:cNvGraphicFramePr>
            <a:graphicFrameLocks/>
          </p:cNvGraphicFramePr>
          <p:nvPr>
            <p:extLst>
              <p:ext uri="{D42A27DB-BD31-4B8C-83A1-F6EECF244321}">
                <p14:modId xmlns:p14="http://schemas.microsoft.com/office/powerpoint/2010/main" val="2312813722"/>
              </p:ext>
            </p:extLst>
          </p:nvPr>
        </p:nvGraphicFramePr>
        <p:xfrm>
          <a:off x="377072" y="1825625"/>
          <a:ext cx="11472420" cy="1992230"/>
        </p:xfrm>
        <a:graphic>
          <a:graphicData uri="http://schemas.openxmlformats.org/drawingml/2006/table">
            <a:tbl>
              <a:tblPr firstRow="1" bandRow="1">
                <a:tableStyleId>{5C22544A-7EE6-4342-B048-85BDC9FD1C3A}</a:tableStyleId>
              </a:tblPr>
              <a:tblGrid>
                <a:gridCol w="1912070">
                  <a:extLst>
                    <a:ext uri="{9D8B030D-6E8A-4147-A177-3AD203B41FA5}">
                      <a16:colId xmlns:a16="http://schemas.microsoft.com/office/drawing/2014/main" val="1086395037"/>
                    </a:ext>
                  </a:extLst>
                </a:gridCol>
                <a:gridCol w="1912070">
                  <a:extLst>
                    <a:ext uri="{9D8B030D-6E8A-4147-A177-3AD203B41FA5}">
                      <a16:colId xmlns:a16="http://schemas.microsoft.com/office/drawing/2014/main" val="823924539"/>
                    </a:ext>
                  </a:extLst>
                </a:gridCol>
                <a:gridCol w="1912070">
                  <a:extLst>
                    <a:ext uri="{9D8B030D-6E8A-4147-A177-3AD203B41FA5}">
                      <a16:colId xmlns:a16="http://schemas.microsoft.com/office/drawing/2014/main" val="1012827097"/>
                    </a:ext>
                  </a:extLst>
                </a:gridCol>
                <a:gridCol w="1912070">
                  <a:extLst>
                    <a:ext uri="{9D8B030D-6E8A-4147-A177-3AD203B41FA5}">
                      <a16:colId xmlns:a16="http://schemas.microsoft.com/office/drawing/2014/main" val="2596736104"/>
                    </a:ext>
                  </a:extLst>
                </a:gridCol>
                <a:gridCol w="1912070">
                  <a:extLst>
                    <a:ext uri="{9D8B030D-6E8A-4147-A177-3AD203B41FA5}">
                      <a16:colId xmlns:a16="http://schemas.microsoft.com/office/drawing/2014/main" val="2722111992"/>
                    </a:ext>
                  </a:extLst>
                </a:gridCol>
                <a:gridCol w="1912070">
                  <a:extLst>
                    <a:ext uri="{9D8B030D-6E8A-4147-A177-3AD203B41FA5}">
                      <a16:colId xmlns:a16="http://schemas.microsoft.com/office/drawing/2014/main" val="2035093808"/>
                    </a:ext>
                  </a:extLst>
                </a:gridCol>
              </a:tblGrid>
              <a:tr h="1065906">
                <a:tc>
                  <a:txBody>
                    <a:bodyPr/>
                    <a:lstStyle/>
                    <a:p>
                      <a:pPr>
                        <a:spcAft>
                          <a:spcPts val="0"/>
                        </a:spcAft>
                        <a:defRPr sz="2000" b="1">
                          <a:solidFill>
                            <a:schemeClr val="bg1"/>
                          </a:solidFill>
                          <a:effectLst/>
                        </a:defRPr>
                      </a:pPr>
                      <a:r>
                        <a:t>Projektų rūšys</a:t>
                      </a:r>
                    </a:p>
                  </a:txBody>
                  <a:tcPr marL="62000" marR="62000" marT="0" marB="0" anchor="ctr"/>
                </a:tc>
                <a:tc>
                  <a:txBody>
                    <a:bodyPr/>
                    <a:lstStyle/>
                    <a:p>
                      <a:pPr>
                        <a:spcAft>
                          <a:spcPts val="0"/>
                        </a:spcAft>
                        <a:defRPr sz="2000" b="1">
                          <a:solidFill>
                            <a:schemeClr val="bg1"/>
                          </a:solidFill>
                          <a:effectLst/>
                        </a:defRPr>
                      </a:pPr>
                      <a:r>
                        <a:t>Tikslinės grupės;</a:t>
                      </a:r>
                    </a:p>
                  </a:txBody>
                  <a:tcPr marL="62000" marR="62000" marT="0" marB="0" anchor="ctr"/>
                </a:tc>
                <a:tc>
                  <a:txBody>
                    <a:bodyPr/>
                    <a:lstStyle/>
                    <a:p>
                      <a:pPr algn="ctr">
                        <a:spcAft>
                          <a:spcPts val="0"/>
                        </a:spcAft>
                        <a:defRPr>
                          <a:solidFill>
                            <a:schemeClr val="bg1"/>
                          </a:solidFill>
                          <a:effectLst/>
                        </a:defRPr>
                      </a:pPr>
                      <a:r>
                        <a:rPr sz="2000" b="1"/>
                        <a:t>Projektų skaičius – </a:t>
                      </a:r>
                      <a:r>
                        <a:rPr i="1"/>
                        <a:t>žr. produkto rodiklių lentelę</a:t>
                      </a:r>
                      <a:endParaRPr sz="2000" b="0" i="1" kern="120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2000" b="1">
                          <a:solidFill>
                            <a:schemeClr val="bg1"/>
                          </a:solidFill>
                          <a:effectLst/>
                          <a:latin typeface="Arial" panose="020B0604020202020204" pitchFamily="34" charset="0"/>
                          <a:cs typeface="Arial" panose="020B0604020202020204" pitchFamily="34" charset="0"/>
                        </a:defRPr>
                      </a:pPr>
                      <a:r>
                        <a:t>Rezultatų rodikliai</a:t>
                      </a:r>
                    </a:p>
                  </a:txBody>
                  <a:tcPr marL="62000" marR="62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2000">
                          <a:effectLst/>
                          <a:latin typeface="Arial" panose="020B0604020202020204" pitchFamily="34" charset="0"/>
                          <a:cs typeface="Arial" panose="020B0604020202020204" pitchFamily="34" charset="0"/>
                        </a:defRPr>
                      </a:pPr>
                      <a:r>
                        <a:rPr lang="lt-LT" sz="2000" b="1" kern="1200" dirty="0">
                          <a:solidFill>
                            <a:schemeClr val="lt1"/>
                          </a:solidFill>
                          <a:effectLst/>
                          <a:latin typeface="+mn-lt"/>
                          <a:ea typeface="+mn-ea"/>
                          <a:cs typeface="+mn-cs"/>
                        </a:rPr>
                        <a:t>Prielaida</a:t>
                      </a:r>
                      <a:endParaRPr sz="2000" b="1" kern="1200" dirty="0">
                        <a:solidFill>
                          <a:schemeClr val="bg1"/>
                        </a:solidFill>
                        <a:effectLst/>
                        <a:latin typeface="Arial" panose="020B0604020202020204" pitchFamily="34" charset="0"/>
                        <a:ea typeface="+mn-ea"/>
                        <a:cs typeface="Arial" panose="020B0604020202020204" pitchFamily="34" charset="0"/>
                      </a:endParaRPr>
                    </a:p>
                  </a:txBody>
                  <a:tcPr marL="62000" marR="62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sz="2000" b="1">
                          <a:solidFill>
                            <a:schemeClr val="bg1"/>
                          </a:solidFill>
                          <a:effectLst/>
                          <a:latin typeface="Arial" panose="020B0604020202020204" pitchFamily="34" charset="0"/>
                          <a:cs typeface="Arial" panose="020B0604020202020204" pitchFamily="34" charset="0"/>
                        </a:defRPr>
                      </a:pPr>
                      <a:r>
                        <a:t>Siektina vertė</a:t>
                      </a:r>
                    </a:p>
                  </a:txBody>
                  <a:tcPr marL="62000" marR="62000" marT="0" marB="0" anchor="ctr"/>
                </a:tc>
                <a:extLst>
                  <a:ext uri="{0D108BD9-81ED-4DB2-BD59-A6C34878D82A}">
                    <a16:rowId xmlns:a16="http://schemas.microsoft.com/office/drawing/2014/main" val="1368919810"/>
                  </a:ext>
                </a:extLst>
              </a:tr>
              <a:tr h="463162">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a:p>
                  </a:txBody>
                  <a:tcPr/>
                </a:tc>
                <a:extLst>
                  <a:ext uri="{0D108BD9-81ED-4DB2-BD59-A6C34878D82A}">
                    <a16:rowId xmlns:a16="http://schemas.microsoft.com/office/drawing/2014/main" val="3307954579"/>
                  </a:ext>
                </a:extLst>
              </a:tr>
              <a:tr h="463162">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a:p>
                  </a:txBody>
                  <a:tcPr/>
                </a:tc>
                <a:tc>
                  <a:txBody>
                    <a:bodyPr/>
                    <a:lstStyle/>
                    <a:p>
                      <a:endParaRPr dirty="0"/>
                    </a:p>
                  </a:txBody>
                  <a:tcPr/>
                </a:tc>
                <a:extLst>
                  <a:ext uri="{0D108BD9-81ED-4DB2-BD59-A6C34878D82A}">
                    <a16:rowId xmlns:a16="http://schemas.microsoft.com/office/drawing/2014/main" val="28645619"/>
                  </a:ext>
                </a:extLst>
              </a:tr>
            </a:tbl>
          </a:graphicData>
        </a:graphic>
      </p:graphicFrame>
      <p:sp>
        <p:nvSpPr>
          <p:cNvPr id="7" name="Textfeld 6">
            <a:extLst>
              <a:ext uri="{FF2B5EF4-FFF2-40B4-BE49-F238E27FC236}">
                <a16:creationId xmlns:a16="http://schemas.microsoft.com/office/drawing/2014/main" id="{9D8D5FD8-DB95-C3C8-F6AE-33995C2451B8}"/>
              </a:ext>
            </a:extLst>
          </p:cNvPr>
          <p:cNvSpPr txBox="1"/>
          <p:nvPr/>
        </p:nvSpPr>
        <p:spPr>
          <a:xfrm>
            <a:off x="593889" y="3952792"/>
            <a:ext cx="3743525" cy="369332"/>
          </a:xfrm>
          <a:prstGeom prst="rect">
            <a:avLst/>
          </a:prstGeom>
          <a:noFill/>
        </p:spPr>
        <p:txBody>
          <a:bodyPr wrap="none">
            <a:spAutoFit/>
          </a:bodyPr>
          <a:lstStyle/>
          <a:p>
            <a:r>
              <a:rPr dirty="0"/>
              <a:t>Dali</a:t>
            </a:r>
            <a:r>
              <a:rPr lang="lt-LT" dirty="0"/>
              <a:t>n</a:t>
            </a:r>
            <a:r>
              <a:rPr dirty="0" err="1"/>
              <a:t>amoji</a:t>
            </a:r>
            <a:r>
              <a:rPr dirty="0"/>
              <a:t> </a:t>
            </a:r>
            <a:r>
              <a:rPr dirty="0" err="1"/>
              <a:t>medžiaga</a:t>
            </a:r>
            <a:r>
              <a:rPr dirty="0"/>
              <a:t>: </a:t>
            </a:r>
            <a:r>
              <a:rPr lang="lt-LT" dirty="0"/>
              <a:t>rodiklių</a:t>
            </a:r>
            <a:r>
              <a:rPr dirty="0"/>
              <a:t> </a:t>
            </a:r>
            <a:r>
              <a:rPr dirty="0" err="1"/>
              <a:t>lentelės</a:t>
            </a:r>
            <a:endParaRPr dirty="0"/>
          </a:p>
        </p:txBody>
      </p:sp>
    </p:spTree>
    <p:extLst>
      <p:ext uri="{BB962C8B-B14F-4D97-AF65-F5344CB8AC3E}">
        <p14:creationId xmlns:p14="http://schemas.microsoft.com/office/powerpoint/2010/main" val="1497138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2586" y="2787461"/>
            <a:ext cx="6096000" cy="1646605"/>
          </a:xfrm>
          <a:prstGeom prst="rect">
            <a:avLst/>
          </a:prstGeom>
        </p:spPr>
        <p:txBody>
          <a:bodyPr>
            <a:spAutoFit/>
          </a:bodyPr>
          <a:lstStyle/>
          <a:p>
            <a:pPr algn="ctr">
              <a:defRPr sz="3200"/>
            </a:pPr>
            <a:r>
              <a:t>Nori sužinoti daugiau?</a:t>
            </a:r>
          </a:p>
          <a:p>
            <a:pPr algn="ctr">
              <a:spcAft>
                <a:spcPts val="600"/>
              </a:spcAft>
              <a:defRPr sz="3200"/>
            </a:pPr>
            <a:r>
              <a:rPr>
                <a:hlinkClick r:id="rId2"/>
              </a:rPr>
              <a:t>info@famenet.eu</a:t>
            </a:r>
            <a:r>
              <a:t> </a:t>
            </a:r>
          </a:p>
          <a:p>
            <a:pPr algn="ctr">
              <a:defRPr sz="3200">
                <a:hlinkClick r:id="rId3">
                  <a:extLst>
                    <a:ext uri="{A12FA001-AC4F-418D-AE19-62706E023703}">
                      <ahyp:hlinkClr xmlns:ahyp="http://schemas.microsoft.com/office/drawing/2018/hyperlinkcolor" val="tx"/>
                    </a:ext>
                  </a:extLst>
                </a:hlinkClick>
              </a:defRPr>
            </a:pPr>
            <a:r>
              <a:t>https://www.famenet.eu</a:t>
            </a:r>
            <a:endParaRPr sz="3200"/>
          </a:p>
        </p:txBody>
      </p:sp>
      <p:sp>
        <p:nvSpPr>
          <p:cNvPr id="2" name="Date Placeholder 1"/>
          <p:cNvSpPr>
            <a:spLocks noGrp="1"/>
          </p:cNvSpPr>
          <p:nvPr>
            <p:ph type="dt" sz="half" idx="2"/>
          </p:nvPr>
        </p:nvSpPr>
        <p:spPr/>
        <p:txBody>
          <a:bodyPr/>
          <a:lstStyle/>
          <a:p>
            <a:r>
              <a:t>05/10/2023</a:t>
            </a:r>
          </a:p>
        </p:txBody>
      </p:sp>
      <p:sp>
        <p:nvSpPr>
          <p:cNvPr id="3" name="Footer Placeholder 2"/>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292885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3391" y="2054963"/>
            <a:ext cx="9144000" cy="1452395"/>
          </a:xfrm>
        </p:spPr>
        <p:txBody>
          <a:bodyPr/>
          <a:lstStyle/>
          <a:p>
            <a:r>
              <a:rPr dirty="0" err="1"/>
              <a:t>Mėlynoji</a:t>
            </a:r>
            <a:r>
              <a:rPr dirty="0"/>
              <a:t> </a:t>
            </a:r>
            <a:r>
              <a:rPr dirty="0" err="1"/>
              <a:t>ekonomika</a:t>
            </a:r>
            <a:endParaRPr dirty="0"/>
          </a:p>
        </p:txBody>
      </p:sp>
      <p:sp>
        <p:nvSpPr>
          <p:cNvPr id="4" name="Date Placeholder 3"/>
          <p:cNvSpPr>
            <a:spLocks noGrp="1"/>
          </p:cNvSpPr>
          <p:nvPr>
            <p:ph type="dt" sz="half" idx="2"/>
          </p:nvPr>
        </p:nvSpPr>
        <p:spPr/>
        <p:txBody>
          <a:bodyPr/>
          <a:lstStyle/>
          <a:p>
            <a:r>
              <a:t>05/10/2023</a:t>
            </a:r>
          </a:p>
        </p:txBody>
      </p:sp>
      <p:sp>
        <p:nvSpPr>
          <p:cNvPr id="5" name="Footer Placeholder 4"/>
          <p:cNvSpPr>
            <a:spLocks noGrp="1"/>
          </p:cNvSpPr>
          <p:nvPr>
            <p:ph type="ftr" sz="quarter" idx="3"/>
          </p:nvPr>
        </p:nvSpPr>
        <p:spPr/>
        <p:txBody>
          <a:bodyPr/>
          <a:lstStyle/>
          <a:p>
            <a:r>
              <a:t>Lietuvos SĮ</a:t>
            </a:r>
          </a:p>
        </p:txBody>
      </p:sp>
    </p:spTree>
    <p:extLst>
      <p:ext uri="{BB962C8B-B14F-4D97-AF65-F5344CB8AC3E}">
        <p14:creationId xmlns:p14="http://schemas.microsoft.com/office/powerpoint/2010/main" val="2288085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lipse 29">
            <a:extLst>
              <a:ext uri="{FF2B5EF4-FFF2-40B4-BE49-F238E27FC236}">
                <a16:creationId xmlns:a16="http://schemas.microsoft.com/office/drawing/2014/main" id="{C1254589-C8A0-7849-A0EF-127C64C85300}"/>
              </a:ext>
            </a:extLst>
          </p:cNvPr>
          <p:cNvSpPr/>
          <p:nvPr/>
        </p:nvSpPr>
        <p:spPr>
          <a:xfrm>
            <a:off x="6236571" y="1545021"/>
            <a:ext cx="5600258" cy="432248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Ellipse 28">
            <a:extLst>
              <a:ext uri="{FF2B5EF4-FFF2-40B4-BE49-F238E27FC236}">
                <a16:creationId xmlns:a16="http://schemas.microsoft.com/office/drawing/2014/main" id="{AE43E55F-A1A2-A561-47AD-8E823C75D49F}"/>
              </a:ext>
            </a:extLst>
          </p:cNvPr>
          <p:cNvSpPr/>
          <p:nvPr/>
        </p:nvSpPr>
        <p:spPr>
          <a:xfrm>
            <a:off x="504497" y="1545021"/>
            <a:ext cx="5398371" cy="432248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 name="Title 2">
            <a:extLst>
              <a:ext uri="{FF2B5EF4-FFF2-40B4-BE49-F238E27FC236}">
                <a16:creationId xmlns:a16="http://schemas.microsoft.com/office/drawing/2014/main" id="{8E41A007-C1ED-EDD7-B1E8-F46749752EA0}"/>
              </a:ext>
            </a:extLst>
          </p:cNvPr>
          <p:cNvSpPr>
            <a:spLocks noGrp="1"/>
          </p:cNvSpPr>
          <p:nvPr>
            <p:ph type="title"/>
          </p:nvPr>
        </p:nvSpPr>
        <p:spPr/>
        <p:txBody>
          <a:bodyPr/>
          <a:lstStyle/>
          <a:p>
            <a:pPr algn="ctr"/>
            <a:r>
              <a:rPr dirty="0" err="1"/>
              <a:t>Europos</a:t>
            </a:r>
            <a:r>
              <a:rPr dirty="0"/>
              <a:t> </a:t>
            </a:r>
            <a:r>
              <a:rPr dirty="0" err="1"/>
              <a:t>požiūris</a:t>
            </a:r>
            <a:r>
              <a:rPr dirty="0"/>
              <a:t> į </a:t>
            </a:r>
            <a:r>
              <a:rPr dirty="0" err="1"/>
              <a:t>mėlynąją</a:t>
            </a:r>
            <a:r>
              <a:rPr dirty="0"/>
              <a:t> </a:t>
            </a:r>
            <a:r>
              <a:rPr dirty="0" err="1"/>
              <a:t>ekonomiką</a:t>
            </a:r>
            <a:r>
              <a:rPr dirty="0"/>
              <a:t> </a:t>
            </a:r>
          </a:p>
        </p:txBody>
      </p:sp>
      <p:sp>
        <p:nvSpPr>
          <p:cNvPr id="4" name="Date Placeholder 3">
            <a:extLst>
              <a:ext uri="{FF2B5EF4-FFF2-40B4-BE49-F238E27FC236}">
                <a16:creationId xmlns:a16="http://schemas.microsoft.com/office/drawing/2014/main" id="{CEBB9E15-7317-4D9F-2129-3069EC99D5B5}"/>
              </a:ext>
            </a:extLst>
          </p:cNvPr>
          <p:cNvSpPr>
            <a:spLocks noGrp="1"/>
          </p:cNvSpPr>
          <p:nvPr>
            <p:ph type="dt" sz="half" idx="10"/>
          </p:nvPr>
        </p:nvSpPr>
        <p:spPr/>
        <p:txBody>
          <a:bodyPr/>
          <a:lstStyle/>
          <a:p>
            <a:r>
              <a:t>05/10/2023</a:t>
            </a:r>
          </a:p>
        </p:txBody>
      </p:sp>
      <p:sp>
        <p:nvSpPr>
          <p:cNvPr id="5" name="Footer Placeholder 4">
            <a:extLst>
              <a:ext uri="{FF2B5EF4-FFF2-40B4-BE49-F238E27FC236}">
                <a16:creationId xmlns:a16="http://schemas.microsoft.com/office/drawing/2014/main" id="{F020FFC5-98BF-C241-C2D7-22FEAD4491D8}"/>
              </a:ext>
            </a:extLst>
          </p:cNvPr>
          <p:cNvSpPr>
            <a:spLocks noGrp="1"/>
          </p:cNvSpPr>
          <p:nvPr>
            <p:ph type="ftr" sz="quarter" idx="11"/>
          </p:nvPr>
        </p:nvSpPr>
        <p:spPr/>
        <p:txBody>
          <a:bodyPr/>
          <a:lstStyle/>
          <a:p>
            <a:r>
              <a:t>Lietuvos SĮ</a:t>
            </a:r>
          </a:p>
        </p:txBody>
      </p:sp>
      <p:pic>
        <p:nvPicPr>
          <p:cNvPr id="8" name="Graphique 7" descr="Bateau remorqueur avec un remplissage uni">
            <a:extLst>
              <a:ext uri="{FF2B5EF4-FFF2-40B4-BE49-F238E27FC236}">
                <a16:creationId xmlns:a16="http://schemas.microsoft.com/office/drawing/2014/main" id="{7F033D9E-9F4E-F7A5-B61A-64933F448D1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1859" y="3999117"/>
            <a:ext cx="914400" cy="914400"/>
          </a:xfrm>
          <a:prstGeom prst="rect">
            <a:avLst/>
          </a:prstGeom>
        </p:spPr>
      </p:pic>
      <p:pic>
        <p:nvPicPr>
          <p:cNvPr id="10" name="Graphique 9" descr="Cigogne avec un remplissage uni">
            <a:extLst>
              <a:ext uri="{FF2B5EF4-FFF2-40B4-BE49-F238E27FC236}">
                <a16:creationId xmlns:a16="http://schemas.microsoft.com/office/drawing/2014/main" id="{D46E31D6-8893-AE62-3FA8-0B829671689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4532" y="2641948"/>
            <a:ext cx="914400" cy="914400"/>
          </a:xfrm>
          <a:prstGeom prst="rect">
            <a:avLst/>
          </a:prstGeom>
        </p:spPr>
      </p:pic>
      <p:pic>
        <p:nvPicPr>
          <p:cNvPr id="12" name="Graphique 11" descr="Pêche avec un remplissage uni">
            <a:extLst>
              <a:ext uri="{FF2B5EF4-FFF2-40B4-BE49-F238E27FC236}">
                <a16:creationId xmlns:a16="http://schemas.microsoft.com/office/drawing/2014/main" id="{BA1B0E0B-EE08-039C-69E4-D2436012397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527" y="2521453"/>
            <a:ext cx="914400" cy="914400"/>
          </a:xfrm>
          <a:prstGeom prst="rect">
            <a:avLst/>
          </a:prstGeom>
        </p:spPr>
      </p:pic>
      <p:pic>
        <p:nvPicPr>
          <p:cNvPr id="14" name="Graphique 13" descr="Vacances avec un remplissage uni">
            <a:extLst>
              <a:ext uri="{FF2B5EF4-FFF2-40B4-BE49-F238E27FC236}">
                <a16:creationId xmlns:a16="http://schemas.microsoft.com/office/drawing/2014/main" id="{A2007D9A-EB07-75E1-0E43-41F5FFD81A1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0043" y="3839934"/>
            <a:ext cx="914400" cy="914400"/>
          </a:xfrm>
          <a:prstGeom prst="rect">
            <a:avLst/>
          </a:prstGeom>
        </p:spPr>
      </p:pic>
      <p:pic>
        <p:nvPicPr>
          <p:cNvPr id="16" name="Graphique 15" descr="Éoliennes contour">
            <a:extLst>
              <a:ext uri="{FF2B5EF4-FFF2-40B4-BE49-F238E27FC236}">
                <a16:creationId xmlns:a16="http://schemas.microsoft.com/office/drawing/2014/main" id="{23740300-2C49-04C2-5765-35153454185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32045" y="2727983"/>
            <a:ext cx="914400" cy="914400"/>
          </a:xfrm>
          <a:prstGeom prst="rect">
            <a:avLst/>
          </a:prstGeom>
        </p:spPr>
      </p:pic>
      <p:pic>
        <p:nvPicPr>
          <p:cNvPr id="18" name="Graphique 17" descr="Bécher avec un remplissage uni">
            <a:extLst>
              <a:ext uri="{FF2B5EF4-FFF2-40B4-BE49-F238E27FC236}">
                <a16:creationId xmlns:a16="http://schemas.microsoft.com/office/drawing/2014/main" id="{9643FC7C-BF43-D08C-E8C5-F2215AB9429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80141" y="3696225"/>
            <a:ext cx="914400" cy="914400"/>
          </a:xfrm>
          <a:prstGeom prst="rect">
            <a:avLst/>
          </a:prstGeom>
        </p:spPr>
      </p:pic>
      <p:pic>
        <p:nvPicPr>
          <p:cNvPr id="20" name="Graphique 19" descr="Tubes à essai avec un remplissage uni">
            <a:extLst>
              <a:ext uri="{FF2B5EF4-FFF2-40B4-BE49-F238E27FC236}">
                <a16:creationId xmlns:a16="http://schemas.microsoft.com/office/drawing/2014/main" id="{BA914A68-EEA8-529B-AECD-9095799629BA}"/>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03068" y="2713880"/>
            <a:ext cx="914400" cy="914400"/>
          </a:xfrm>
          <a:prstGeom prst="rect">
            <a:avLst/>
          </a:prstGeom>
        </p:spPr>
      </p:pic>
      <p:pic>
        <p:nvPicPr>
          <p:cNvPr id="22" name="Graphique 21" descr="Navire de croisière avec un remplissage uni">
            <a:extLst>
              <a:ext uri="{FF2B5EF4-FFF2-40B4-BE49-F238E27FC236}">
                <a16:creationId xmlns:a16="http://schemas.microsoft.com/office/drawing/2014/main" id="{AC40FEA2-46CF-2B85-55D4-2FB05AFE86AB}"/>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80599" y="3999117"/>
            <a:ext cx="914400" cy="914400"/>
          </a:xfrm>
          <a:prstGeom prst="rect">
            <a:avLst/>
          </a:prstGeom>
        </p:spPr>
      </p:pic>
      <p:pic>
        <p:nvPicPr>
          <p:cNvPr id="24" name="Graphique 23" descr="Microscope contour">
            <a:extLst>
              <a:ext uri="{FF2B5EF4-FFF2-40B4-BE49-F238E27FC236}">
                <a16:creationId xmlns:a16="http://schemas.microsoft.com/office/drawing/2014/main" id="{1B54790B-D70A-7799-335E-7E607A11639D}"/>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84080" y="2703925"/>
            <a:ext cx="914400" cy="914400"/>
          </a:xfrm>
          <a:prstGeom prst="rect">
            <a:avLst/>
          </a:prstGeom>
        </p:spPr>
      </p:pic>
      <p:pic>
        <p:nvPicPr>
          <p:cNvPr id="26" name="Graphique 25" descr="Classe avec un remplissage uni">
            <a:extLst>
              <a:ext uri="{FF2B5EF4-FFF2-40B4-BE49-F238E27FC236}">
                <a16:creationId xmlns:a16="http://schemas.microsoft.com/office/drawing/2014/main" id="{6A5F7A64-E271-F76E-CFD2-3E4121AF33D2}"/>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964901" y="2727983"/>
            <a:ext cx="914400" cy="914400"/>
          </a:xfrm>
          <a:prstGeom prst="rect">
            <a:avLst/>
          </a:prstGeom>
        </p:spPr>
      </p:pic>
      <p:pic>
        <p:nvPicPr>
          <p:cNvPr id="28" name="Graphique 27" descr="Main de robot avec un remplissage uni">
            <a:extLst>
              <a:ext uri="{FF2B5EF4-FFF2-40B4-BE49-F238E27FC236}">
                <a16:creationId xmlns:a16="http://schemas.microsoft.com/office/drawing/2014/main" id="{7549778D-FFF2-588F-64C7-26364545064C}"/>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879301" y="3825831"/>
            <a:ext cx="914400" cy="914400"/>
          </a:xfrm>
          <a:prstGeom prst="rect">
            <a:avLst/>
          </a:prstGeom>
        </p:spPr>
      </p:pic>
      <p:sp>
        <p:nvSpPr>
          <p:cNvPr id="31" name="ZoneTexte 30">
            <a:extLst>
              <a:ext uri="{FF2B5EF4-FFF2-40B4-BE49-F238E27FC236}">
                <a16:creationId xmlns:a16="http://schemas.microsoft.com/office/drawing/2014/main" id="{43CBB79A-3663-D2F6-F213-3F180CF3D68C}"/>
              </a:ext>
            </a:extLst>
          </p:cNvPr>
          <p:cNvSpPr txBox="1"/>
          <p:nvPr/>
        </p:nvSpPr>
        <p:spPr>
          <a:xfrm>
            <a:off x="1901928" y="1962331"/>
            <a:ext cx="2974872" cy="400110"/>
          </a:xfrm>
          <a:prstGeom prst="rect">
            <a:avLst/>
          </a:prstGeom>
          <a:noFill/>
        </p:spPr>
        <p:txBody>
          <a:bodyPr wrap="square">
            <a:spAutoFit/>
          </a:bodyPr>
          <a:lstStyle/>
          <a:p>
            <a:pPr algn="ctr">
              <a:defRPr sz="2400" b="1">
                <a:latin typeface="Myriad Pro" panose="020B0503030403090204"/>
              </a:defRPr>
            </a:pPr>
            <a:r>
              <a:rPr sz="2000" dirty="0" err="1"/>
              <a:t>Tradiciniai</a:t>
            </a:r>
            <a:r>
              <a:rPr sz="2000" dirty="0"/>
              <a:t> </a:t>
            </a:r>
            <a:r>
              <a:rPr sz="2000" dirty="0" err="1"/>
              <a:t>sektoriai</a:t>
            </a:r>
            <a:endParaRPr sz="2000" dirty="0"/>
          </a:p>
        </p:txBody>
      </p:sp>
      <p:sp>
        <p:nvSpPr>
          <p:cNvPr id="32" name="ZoneTexte 31">
            <a:extLst>
              <a:ext uri="{FF2B5EF4-FFF2-40B4-BE49-F238E27FC236}">
                <a16:creationId xmlns:a16="http://schemas.microsoft.com/office/drawing/2014/main" id="{1CA1C95A-C977-ACC5-99EB-251F9B442BB3}"/>
              </a:ext>
            </a:extLst>
          </p:cNvPr>
          <p:cNvSpPr txBox="1"/>
          <p:nvPr/>
        </p:nvSpPr>
        <p:spPr>
          <a:xfrm>
            <a:off x="7794810" y="1808443"/>
            <a:ext cx="2557332" cy="707886"/>
          </a:xfrm>
          <a:prstGeom prst="rect">
            <a:avLst/>
          </a:prstGeom>
          <a:noFill/>
        </p:spPr>
        <p:txBody>
          <a:bodyPr wrap="square">
            <a:spAutoFit/>
          </a:bodyPr>
          <a:lstStyle/>
          <a:p>
            <a:pPr algn="ctr">
              <a:defRPr sz="2400" b="1">
                <a:latin typeface="Myriad Pro" panose="020B0503030403090204"/>
              </a:defRPr>
            </a:pPr>
            <a:r>
              <a:rPr sz="2000" dirty="0" err="1"/>
              <a:t>Besiformuojantys</a:t>
            </a:r>
            <a:r>
              <a:rPr sz="2000" dirty="0"/>
              <a:t> </a:t>
            </a:r>
            <a:r>
              <a:rPr sz="2000" dirty="0" err="1"/>
              <a:t>sektoriai</a:t>
            </a:r>
            <a:endParaRPr sz="2000" dirty="0"/>
          </a:p>
        </p:txBody>
      </p:sp>
    </p:spTree>
    <p:extLst>
      <p:ext uri="{BB962C8B-B14F-4D97-AF65-F5344CB8AC3E}">
        <p14:creationId xmlns:p14="http://schemas.microsoft.com/office/powerpoint/2010/main" val="1565949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t>05/10/2023</a:t>
            </a:r>
          </a:p>
        </p:txBody>
      </p:sp>
      <p:sp>
        <p:nvSpPr>
          <p:cNvPr id="5" name="Footer Placeholder 4"/>
          <p:cNvSpPr>
            <a:spLocks noGrp="1"/>
          </p:cNvSpPr>
          <p:nvPr>
            <p:ph type="ftr" sz="quarter" idx="11"/>
          </p:nvPr>
        </p:nvSpPr>
        <p:spPr/>
        <p:txBody>
          <a:bodyPr/>
          <a:lstStyle/>
          <a:p>
            <a:r>
              <a:t>Lietuvos SĮ</a:t>
            </a:r>
          </a:p>
        </p:txBody>
      </p:sp>
      <p:graphicFrame>
        <p:nvGraphicFramePr>
          <p:cNvPr id="8" name="Content Placeholder 7"/>
          <p:cNvGraphicFramePr>
            <a:graphicFrameLocks noGrp="1"/>
          </p:cNvGraphicFramePr>
          <p:nvPr>
            <p:ph idx="1"/>
          </p:nvPr>
        </p:nvGraphicFramePr>
        <p:xfrm>
          <a:off x="2323599" y="1892461"/>
          <a:ext cx="7634468" cy="4625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2"/>
          <p:cNvSpPr>
            <a:spLocks noGrp="1"/>
          </p:cNvSpPr>
          <p:nvPr>
            <p:ph type="title"/>
          </p:nvPr>
        </p:nvSpPr>
        <p:spPr>
          <a:xfrm>
            <a:off x="864640" y="313196"/>
            <a:ext cx="10552386" cy="1325562"/>
          </a:xfrm>
        </p:spPr>
        <p:txBody>
          <a:bodyPr vert="horz" lIns="91440" tIns="45720" rIns="91440" bIns="45720" anchor="ctr">
            <a:normAutofit/>
          </a:bodyPr>
          <a:lstStyle/>
          <a:p>
            <a:r>
              <a:t>Žvejyba ir akvakultūra mėlynojoje ekonomikoje</a:t>
            </a:r>
          </a:p>
        </p:txBody>
      </p:sp>
    </p:spTree>
    <p:extLst>
      <p:ext uri="{BB962C8B-B14F-4D97-AF65-F5344CB8AC3E}">
        <p14:creationId xmlns:p14="http://schemas.microsoft.com/office/powerpoint/2010/main" val="3509688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490925709"/>
              </p:ext>
            </p:extLst>
          </p:nvPr>
        </p:nvGraphicFramePr>
        <p:xfrm>
          <a:off x="838200" y="1825625"/>
          <a:ext cx="1081750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838200" y="313196"/>
            <a:ext cx="10331670" cy="1460499"/>
          </a:xfrm>
        </p:spPr>
        <p:txBody>
          <a:bodyPr vert="horz" lIns="91440" tIns="45720" rIns="91440" bIns="45720" anchor="ctr">
            <a:normAutofit/>
          </a:bodyPr>
          <a:lstStyle/>
          <a:p>
            <a:r>
              <a:rPr dirty="0"/>
              <a:t>ES </a:t>
            </a:r>
            <a:r>
              <a:rPr dirty="0" err="1"/>
              <a:t>parlamentas</a:t>
            </a:r>
            <a:r>
              <a:rPr dirty="0"/>
              <a:t>: </a:t>
            </a:r>
            <a:r>
              <a:rPr dirty="0" err="1"/>
              <a:t>Žvejyba</a:t>
            </a:r>
            <a:r>
              <a:rPr dirty="0"/>
              <a:t> </a:t>
            </a:r>
            <a:r>
              <a:rPr dirty="0" err="1"/>
              <a:t>mėlynojoje</a:t>
            </a:r>
            <a:r>
              <a:rPr dirty="0"/>
              <a:t> </a:t>
            </a:r>
            <a:r>
              <a:rPr dirty="0" err="1"/>
              <a:t>ekonomikoje</a:t>
            </a:r>
            <a:endParaRPr dirty="0"/>
          </a:p>
        </p:txBody>
      </p:sp>
      <p:sp>
        <p:nvSpPr>
          <p:cNvPr id="4" name="Date Placeholder 3"/>
          <p:cNvSpPr>
            <a:spLocks noGrp="1"/>
          </p:cNvSpPr>
          <p:nvPr>
            <p:ph type="dt" sz="half" idx="10"/>
          </p:nvPr>
        </p:nvSpPr>
        <p:spPr/>
        <p:txBody>
          <a:bodyPr/>
          <a:lstStyle/>
          <a:p>
            <a:r>
              <a:t>05/10/2023</a:t>
            </a:r>
          </a:p>
        </p:txBody>
      </p:sp>
      <p:sp>
        <p:nvSpPr>
          <p:cNvPr id="5" name="Footer Placeholder 4"/>
          <p:cNvSpPr>
            <a:spLocks noGrp="1"/>
          </p:cNvSpPr>
          <p:nvPr>
            <p:ph type="ftr" sz="quarter" idx="11"/>
          </p:nvPr>
        </p:nvSpPr>
        <p:spPr/>
        <p:txBody>
          <a:bodyPr/>
          <a:lstStyle/>
          <a:p>
            <a:r>
              <a:t>Lietuvos SĮ</a:t>
            </a:r>
          </a:p>
        </p:txBody>
      </p:sp>
    </p:spTree>
    <p:extLst>
      <p:ext uri="{BB962C8B-B14F-4D97-AF65-F5344CB8AC3E}">
        <p14:creationId xmlns:p14="http://schemas.microsoft.com/office/powerpoint/2010/main" val="4018863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F92CC-4A6E-2C72-1563-89A610A06175}"/>
              </a:ext>
            </a:extLst>
          </p:cNvPr>
          <p:cNvSpPr>
            <a:spLocks noGrp="1"/>
          </p:cNvSpPr>
          <p:nvPr>
            <p:ph idx="1"/>
          </p:nvPr>
        </p:nvSpPr>
        <p:spPr>
          <a:xfrm>
            <a:off x="644056" y="1786995"/>
            <a:ext cx="10515600" cy="4351338"/>
          </a:xfrm>
        </p:spPr>
        <p:txBody>
          <a:bodyPr/>
          <a:lstStyle/>
          <a:p>
            <a:r>
              <a:rPr dirty="0" err="1"/>
              <a:t>Remti</a:t>
            </a:r>
            <a:r>
              <a:rPr dirty="0"/>
              <a:t> </a:t>
            </a:r>
            <a:r>
              <a:rPr dirty="0" err="1"/>
              <a:t>su</a:t>
            </a:r>
            <a:r>
              <a:rPr dirty="0"/>
              <a:t> </a:t>
            </a:r>
            <a:r>
              <a:rPr dirty="0" err="1"/>
              <a:t>mėlynąja</a:t>
            </a:r>
            <a:r>
              <a:rPr dirty="0"/>
              <a:t> </a:t>
            </a:r>
            <a:r>
              <a:rPr dirty="0" err="1"/>
              <a:t>ekonomika</a:t>
            </a:r>
            <a:r>
              <a:rPr dirty="0"/>
              <a:t> </a:t>
            </a:r>
            <a:r>
              <a:rPr dirty="0" err="1"/>
              <a:t>susijusias</a:t>
            </a:r>
            <a:r>
              <a:rPr dirty="0"/>
              <a:t> </a:t>
            </a:r>
            <a:r>
              <a:rPr dirty="0" err="1"/>
              <a:t>inovacijas</a:t>
            </a:r>
            <a:r>
              <a:rPr dirty="0"/>
              <a:t> </a:t>
            </a:r>
            <a:r>
              <a:rPr dirty="0" err="1"/>
              <a:t>ir</a:t>
            </a:r>
            <a:r>
              <a:rPr dirty="0"/>
              <a:t> </a:t>
            </a:r>
            <a:r>
              <a:rPr dirty="0" err="1"/>
              <a:t>bandomuosius</a:t>
            </a:r>
            <a:r>
              <a:rPr dirty="0"/>
              <a:t> </a:t>
            </a:r>
            <a:r>
              <a:rPr dirty="0" err="1"/>
              <a:t>projektus</a:t>
            </a:r>
            <a:r>
              <a:rPr dirty="0"/>
              <a:t> </a:t>
            </a:r>
            <a:r>
              <a:rPr dirty="0" err="1"/>
              <a:t>žuvininkystės</a:t>
            </a:r>
            <a:r>
              <a:rPr dirty="0"/>
              <a:t> </a:t>
            </a:r>
            <a:r>
              <a:rPr dirty="0" err="1"/>
              <a:t>ir</a:t>
            </a:r>
            <a:r>
              <a:rPr dirty="0"/>
              <a:t> </a:t>
            </a:r>
            <a:r>
              <a:rPr dirty="0" err="1"/>
              <a:t>akvakultūros</a:t>
            </a:r>
            <a:r>
              <a:rPr dirty="0"/>
              <a:t> </a:t>
            </a:r>
            <a:r>
              <a:rPr dirty="0" err="1"/>
              <a:t>srityje</a:t>
            </a:r>
            <a:endParaRPr dirty="0"/>
          </a:p>
        </p:txBody>
      </p:sp>
      <p:sp>
        <p:nvSpPr>
          <p:cNvPr id="3" name="Title 2">
            <a:extLst>
              <a:ext uri="{FF2B5EF4-FFF2-40B4-BE49-F238E27FC236}">
                <a16:creationId xmlns:a16="http://schemas.microsoft.com/office/drawing/2014/main" id="{8E41A007-C1ED-EDD7-B1E8-F46749752EA0}"/>
              </a:ext>
            </a:extLst>
          </p:cNvPr>
          <p:cNvSpPr>
            <a:spLocks noGrp="1"/>
          </p:cNvSpPr>
          <p:nvPr>
            <p:ph type="title"/>
          </p:nvPr>
        </p:nvSpPr>
        <p:spPr/>
        <p:txBody>
          <a:bodyPr/>
          <a:lstStyle/>
          <a:p>
            <a:r>
              <a:rPr dirty="0" err="1"/>
              <a:t>Ką</a:t>
            </a:r>
            <a:r>
              <a:rPr dirty="0"/>
              <a:t> </a:t>
            </a:r>
            <a:r>
              <a:rPr dirty="0" err="1"/>
              <a:t>gali</a:t>
            </a:r>
            <a:r>
              <a:rPr dirty="0"/>
              <a:t> </a:t>
            </a:r>
            <a:r>
              <a:rPr dirty="0" err="1"/>
              <a:t>daryti</a:t>
            </a:r>
            <a:r>
              <a:rPr dirty="0"/>
              <a:t> ž</a:t>
            </a:r>
            <a:r>
              <a:rPr lang="lt-LT" dirty="0"/>
              <a:t>uvininkystės</a:t>
            </a:r>
            <a:r>
              <a:rPr dirty="0"/>
              <a:t> VVG? </a:t>
            </a:r>
          </a:p>
        </p:txBody>
      </p:sp>
      <p:sp>
        <p:nvSpPr>
          <p:cNvPr id="4" name="Date Placeholder 3">
            <a:extLst>
              <a:ext uri="{FF2B5EF4-FFF2-40B4-BE49-F238E27FC236}">
                <a16:creationId xmlns:a16="http://schemas.microsoft.com/office/drawing/2014/main" id="{CEBB9E15-7317-4D9F-2129-3069EC99D5B5}"/>
              </a:ext>
            </a:extLst>
          </p:cNvPr>
          <p:cNvSpPr>
            <a:spLocks noGrp="1"/>
          </p:cNvSpPr>
          <p:nvPr>
            <p:ph type="dt" sz="half" idx="10"/>
          </p:nvPr>
        </p:nvSpPr>
        <p:spPr/>
        <p:txBody>
          <a:bodyPr/>
          <a:lstStyle/>
          <a:p>
            <a:r>
              <a:t>05/10/2023</a:t>
            </a:r>
          </a:p>
        </p:txBody>
      </p:sp>
      <p:sp>
        <p:nvSpPr>
          <p:cNvPr id="5" name="Footer Placeholder 4">
            <a:extLst>
              <a:ext uri="{FF2B5EF4-FFF2-40B4-BE49-F238E27FC236}">
                <a16:creationId xmlns:a16="http://schemas.microsoft.com/office/drawing/2014/main" id="{F020FFC5-98BF-C241-C2D7-22FEAD4491D8}"/>
              </a:ext>
            </a:extLst>
          </p:cNvPr>
          <p:cNvSpPr>
            <a:spLocks noGrp="1"/>
          </p:cNvSpPr>
          <p:nvPr>
            <p:ph type="ftr" sz="quarter" idx="11"/>
          </p:nvPr>
        </p:nvSpPr>
        <p:spPr/>
        <p:txBody>
          <a:bodyPr/>
          <a:lstStyle/>
          <a:p>
            <a:r>
              <a:t>Lietuvos SĮ</a:t>
            </a:r>
          </a:p>
        </p:txBody>
      </p:sp>
      <p:graphicFrame>
        <p:nvGraphicFramePr>
          <p:cNvPr id="6" name="Diagram 5"/>
          <p:cNvGraphicFramePr/>
          <p:nvPr>
            <p:extLst>
              <p:ext uri="{D42A27DB-BD31-4B8C-83A1-F6EECF244321}">
                <p14:modId xmlns:p14="http://schemas.microsoft.com/office/powerpoint/2010/main" val="475174175"/>
              </p:ext>
            </p:extLst>
          </p:nvPr>
        </p:nvGraphicFramePr>
        <p:xfrm>
          <a:off x="465445" y="2797981"/>
          <a:ext cx="11100122" cy="3071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644404"/>
      </p:ext>
    </p:extLst>
  </p:cSld>
  <p:clrMapOvr>
    <a:masterClrMapping/>
  </p:clrMapOvr>
</p:sld>
</file>

<file path=ppt/theme/theme1.xml><?xml version="1.0" encoding="utf-8"?>
<a:theme xmlns:a="http://schemas.openxmlformats.org/drawingml/2006/main" name="Office">
  <a:themeElements>
    <a:clrScheme name="FameNet">
      <a:dk1>
        <a:sysClr val="windowText" lastClr="000000"/>
      </a:dk1>
      <a:lt1>
        <a:sysClr val="window" lastClr="FFFFFF"/>
      </a:lt1>
      <a:dk2>
        <a:srgbClr val="44546A"/>
      </a:dk2>
      <a:lt2>
        <a:srgbClr val="E7E6E6"/>
      </a:lt2>
      <a:accent1>
        <a:srgbClr val="04498E"/>
      </a:accent1>
      <a:accent2>
        <a:srgbClr val="C5D301"/>
      </a:accent2>
      <a:accent3>
        <a:srgbClr val="A5A5A5"/>
      </a:accent3>
      <a:accent4>
        <a:srgbClr val="00ACE6"/>
      </a:accent4>
      <a:accent5>
        <a:srgbClr val="00AEBE"/>
      </a:accent5>
      <a:accent6>
        <a:srgbClr val="4AB15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ED8999-370B-48EF-9918-A476EAC0F039}" vid="{3DCA7813-A908-4E8D-B658-0532896B5B40}"/>
    </a:ext>
  </a:extLst>
</a:theme>
</file>

<file path=ppt/theme/theme2.xml><?xml version="1.0" encoding="utf-8"?>
<a:theme xmlns:a="http://schemas.openxmlformats.org/drawingml/2006/main" name="1_Office Theme">
  <a:themeElements>
    <a:clrScheme name="FameNet">
      <a:dk1>
        <a:sysClr val="windowText" lastClr="000000"/>
      </a:dk1>
      <a:lt1>
        <a:sysClr val="window" lastClr="FFFFFF"/>
      </a:lt1>
      <a:dk2>
        <a:srgbClr val="44546A"/>
      </a:dk2>
      <a:lt2>
        <a:srgbClr val="E7E6E6"/>
      </a:lt2>
      <a:accent1>
        <a:srgbClr val="04498E"/>
      </a:accent1>
      <a:accent2>
        <a:srgbClr val="C5D301"/>
      </a:accent2>
      <a:accent3>
        <a:srgbClr val="A5A5A5"/>
      </a:accent3>
      <a:accent4>
        <a:srgbClr val="00ACE6"/>
      </a:accent4>
      <a:accent5>
        <a:srgbClr val="00AEBE"/>
      </a:accent5>
      <a:accent6>
        <a:srgbClr val="4AB15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ED8999-370B-48EF-9918-A476EAC0F039}" vid="{1CDAC32E-7CA5-4BB2-974A-E4C62AEDCCE7}"/>
    </a:ext>
  </a:extLst>
</a:theme>
</file>

<file path=ppt/theme/theme3.xml><?xml version="1.0" encoding="utf-8"?>
<a:theme xmlns:a="http://schemas.openxmlformats.org/drawingml/2006/main" name="Office Theme">
  <a:themeElements>
    <a:clrScheme name="FameNet">
      <a:dk1>
        <a:sysClr val="windowText" lastClr="000000"/>
      </a:dk1>
      <a:lt1>
        <a:sysClr val="window" lastClr="FFFFFF"/>
      </a:lt1>
      <a:dk2>
        <a:srgbClr val="44546A"/>
      </a:dk2>
      <a:lt2>
        <a:srgbClr val="E7E6E6"/>
      </a:lt2>
      <a:accent1>
        <a:srgbClr val="04498E"/>
      </a:accent1>
      <a:accent2>
        <a:srgbClr val="C5D301"/>
      </a:accent2>
      <a:accent3>
        <a:srgbClr val="A5A5A5"/>
      </a:accent3>
      <a:accent4>
        <a:srgbClr val="00ACE6"/>
      </a:accent4>
      <a:accent5>
        <a:srgbClr val="00AEBE"/>
      </a:accent5>
      <a:accent6>
        <a:srgbClr val="4AB15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A58155FF-8B49-4160-A2B7-43E63BED4772}" vid="{6926B9F4-6F5D-4E08-881D-0E0AD89AAF3E}"/>
    </a:ext>
  </a:extLst>
</a:theme>
</file>

<file path=ppt/theme/theme4.xml><?xml version="1.0" encoding="utf-8"?>
<a:theme xmlns:a="http://schemas.openxmlformats.org/drawingml/2006/main" name="ESF_THEMA">
  <a:themeElements>
    <a:clrScheme name="ESF - THEMA">
      <a:dk1>
        <a:srgbClr val="003399"/>
      </a:dk1>
      <a:lt1>
        <a:srgbClr val="FFFFFF"/>
      </a:lt1>
      <a:dk2>
        <a:srgbClr val="373737"/>
      </a:dk2>
      <a:lt2>
        <a:srgbClr val="F6F5F3"/>
      </a:lt2>
      <a:accent1>
        <a:srgbClr val="168AD2"/>
      </a:accent1>
      <a:accent2>
        <a:srgbClr val="30B7BB"/>
      </a:accent2>
      <a:accent3>
        <a:srgbClr val="FFCC00"/>
      </a:accent3>
      <a:accent4>
        <a:srgbClr val="003399"/>
      </a:accent4>
      <a:accent5>
        <a:srgbClr val="373737"/>
      </a:accent5>
      <a:accent6>
        <a:srgbClr val="373636"/>
      </a:accent6>
      <a:hlink>
        <a:srgbClr val="003399"/>
      </a:hlink>
      <a:folHlink>
        <a:srgbClr val="003399"/>
      </a:folHlink>
    </a:clrScheme>
    <a:fontScheme name="ESF-LETTERTYPE">
      <a:majorFont>
        <a:latin typeface="FlandersArtSans-Bold"/>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PPT" id="{F8DA0396-2936-495D-84DE-B2D9034B0CC6}" vid="{CB19A570-C22D-4BF7-B4A6-C510885C78B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CT1.1_template_04_ppt_master_2023-03</Template>
  <TotalTime>123</TotalTime>
  <Words>3427</Words>
  <Application>Microsoft Office PowerPoint</Application>
  <PresentationFormat>Widescreen</PresentationFormat>
  <Paragraphs>720</Paragraphs>
  <Slides>46</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46</vt:i4>
      </vt:variant>
    </vt:vector>
  </HeadingPairs>
  <TitlesOfParts>
    <vt:vector size="63" baseType="lpstr">
      <vt:lpstr>Arial</vt:lpstr>
      <vt:lpstr>Calibri</vt:lpstr>
      <vt:lpstr>Calibri Light</vt:lpstr>
      <vt:lpstr>ECSquareSansPro</vt:lpstr>
      <vt:lpstr>ECSquareSansPro-Italic</vt:lpstr>
      <vt:lpstr>FlandersArtSans-Bold</vt:lpstr>
      <vt:lpstr>FlandersArtSans-Regular</vt:lpstr>
      <vt:lpstr>Garamond</vt:lpstr>
      <vt:lpstr>inherit</vt:lpstr>
      <vt:lpstr>Myriad Pro</vt:lpstr>
      <vt:lpstr>Times New Roman</vt:lpstr>
      <vt:lpstr>Verdana</vt:lpstr>
      <vt:lpstr>Verdana (Body)</vt:lpstr>
      <vt:lpstr>Office</vt:lpstr>
      <vt:lpstr>1_Office Theme</vt:lpstr>
      <vt:lpstr>Office Theme</vt:lpstr>
      <vt:lpstr>ESF_THEMA</vt:lpstr>
      <vt:lpstr>Jūsų BIVP strategijos rengimas pagal EJRŽAF (2021–2027 m.)</vt:lpstr>
      <vt:lpstr>Darbotvarkė</vt:lpstr>
      <vt:lpstr>FAMENET komanda – Infografika</vt:lpstr>
      <vt:lpstr>Kokios yra pagrindinės FAMENET užduotys?</vt:lpstr>
      <vt:lpstr>Mėlynoji ekonomika</vt:lpstr>
      <vt:lpstr>Europos požiūris į mėlynąją ekonomiką </vt:lpstr>
      <vt:lpstr>Žvejyba ir akvakultūra mėlynojoje ekonomikoje</vt:lpstr>
      <vt:lpstr>ES parlamentas: Žvejyba mėlynojoje ekonomikoje</vt:lpstr>
      <vt:lpstr>Ką gali daryti žuvininkystės VVG? </vt:lpstr>
      <vt:lpstr>Inovacijos... Suprogramuotos EJRŽAF</vt:lpstr>
      <vt:lpstr>Kodėl reikia diegti inovacijas?</vt:lpstr>
      <vt:lpstr>Ar tai yra pakankamai naujoviška?</vt:lpstr>
      <vt:lpstr>Strategijos kūrimas</vt:lpstr>
      <vt:lpstr>PowerPoint Presentation</vt:lpstr>
      <vt:lpstr>Strategijos turinys (CPR 2021/1060)</vt:lpstr>
      <vt:lpstr>Keletas naujų iššūkių ir galimybių:</vt:lpstr>
      <vt:lpstr>Pavyzdys: VeGAL ŽRVVG, Italija </vt:lpstr>
      <vt:lpstr>Pavyzdys: VeGAL ŽRVVG, Italija </vt:lpstr>
      <vt:lpstr>Vietos plėtros strategijos kūrimas</vt:lpstr>
      <vt:lpstr>SSGG analizė</vt:lpstr>
      <vt:lpstr>Kaip atsakyti į SSGG elementus?</vt:lpstr>
      <vt:lpstr>SSGG pavyzdys</vt:lpstr>
      <vt:lpstr>Apibrėžti poreikius ir tikslus</vt:lpstr>
      <vt:lpstr>Nuo SSGG iki poreikių</vt:lpstr>
      <vt:lpstr>Prioritetų nustatymas</vt:lpstr>
      <vt:lpstr>Grupinis darbas</vt:lpstr>
      <vt:lpstr>Nuo SSGG prie veiksmų</vt:lpstr>
      <vt:lpstr>Strategija</vt:lpstr>
      <vt:lpstr>Nuo SSGG iki veiksmų rūšies</vt:lpstr>
      <vt:lpstr>Grupinis darbas</vt:lpstr>
      <vt:lpstr>Pertrauka</vt:lpstr>
      <vt:lpstr>Rodiklių rūšys</vt:lpstr>
      <vt:lpstr>Produkto rodiklis – projektų ir (arba) veiksmų skaičius</vt:lpstr>
      <vt:lpstr>Produkto rodiklio siektinos reikšmės nustatymas</vt:lpstr>
      <vt:lpstr>Darbas grupėje. Produkto rodikliai</vt:lpstr>
      <vt:lpstr>Rezultatų rodikliai</vt:lpstr>
      <vt:lpstr>Rezultatų rodikliai</vt:lpstr>
      <vt:lpstr>Rodiklių pasirinkimas turėtų būti...</vt:lpstr>
      <vt:lpstr>Svarstytini klausimai</vt:lpstr>
      <vt:lpstr>Rezultatų rodiklių pasirinkimas</vt:lpstr>
      <vt:lpstr>Rezultatų rodiklių pasirinkimas</vt:lpstr>
      <vt:lpstr>Rezultatų rodiklių pasirinkimas</vt:lpstr>
      <vt:lpstr>Produkto rodiklio siektinos reikšmės nustatymas</vt:lpstr>
      <vt:lpstr>Rezultato rodiklio siektinos vertės apskaičiavimo pavyzdys</vt:lpstr>
      <vt:lpstr>Grupinis darbas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Christine Hamza</dc:creator>
  <cp:lastModifiedBy>Giedre</cp:lastModifiedBy>
  <cp:revision>65</cp:revision>
  <dcterms:created xsi:type="dcterms:W3CDTF">2023-04-19T12:31:41Z</dcterms:created>
  <dcterms:modified xsi:type="dcterms:W3CDTF">2023-05-05T07:59:18Z</dcterms:modified>
</cp:coreProperties>
</file>