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theme/themeOverride1.xml" ContentType="application/vnd.openxmlformats-officedocument.themeOverride+xml"/>
  <Override PartName="/ppt/notesSlides/notesSlide1.xml" ContentType="application/vnd.openxmlformats-officedocument.presentationml.notesSlide+xml"/>
  <Override PartName="/ppt/theme/themeOverride2.xml" ContentType="application/vnd.openxmlformats-officedocument.themeOverr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theme/themeOverride3.xml" ContentType="application/vnd.openxmlformats-officedocument.themeOverr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25" r:id="rId4"/>
  </p:sldMasterIdLst>
  <p:notesMasterIdLst>
    <p:notesMasterId r:id="rId18"/>
  </p:notesMasterIdLst>
  <p:sldIdLst>
    <p:sldId id="256" r:id="rId5"/>
    <p:sldId id="260" r:id="rId6"/>
    <p:sldId id="259" r:id="rId7"/>
    <p:sldId id="262" r:id="rId8"/>
    <p:sldId id="263" r:id="rId9"/>
    <p:sldId id="257" r:id="rId10"/>
    <p:sldId id="264" r:id="rId11"/>
    <p:sldId id="265" r:id="rId12"/>
    <p:sldId id="267" r:id="rId13"/>
    <p:sldId id="268" r:id="rId14"/>
    <p:sldId id="266" r:id="rId15"/>
    <p:sldId id="270" r:id="rId16"/>
    <p:sldId id="269" r:id="rId1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Vidutinis stilius 2 – paryškinima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9" d="100"/>
          <a:sy n="79" d="100"/>
        </p:scale>
        <p:origin x="806" y="41"/>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14776B6-117C-4B7D-B4E8-FEAB1CA2FDE0}"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en-US"/>
        </a:p>
      </dgm:t>
    </dgm:pt>
    <dgm:pt modelId="{75299DB0-5F9F-4AB2-8EF2-BE16B4B0BF37}">
      <dgm:prSet phldrT="[Tekstas]"/>
      <dgm:spPr/>
      <dgm:t>
        <a:bodyPr/>
        <a:lstStyle/>
        <a:p>
          <a:r>
            <a:rPr lang="lt-LT" b="1">
              <a:solidFill>
                <a:schemeClr val="tx1"/>
              </a:solidFill>
            </a:rPr>
            <a:t> </a:t>
          </a:r>
          <a:r>
            <a:rPr lang="lt-LT" b="1">
              <a:solidFill>
                <a:schemeClr val="tx1"/>
              </a:solidFill>
              <a:latin typeface="Calibri" panose="020F0502020204030204" pitchFamily="34" charset="0"/>
              <a:ea typeface="Calibri" panose="020F0502020204030204" pitchFamily="34" charset="0"/>
              <a:cs typeface="Calibri" panose="020F0502020204030204" pitchFamily="34" charset="0"/>
            </a:rPr>
            <a:t>Atsakingas planavimas </a:t>
          </a:r>
        </a:p>
        <a:p>
          <a:r>
            <a:rPr lang="lt-LT" b="0" i="1">
              <a:solidFill>
                <a:schemeClr val="tx1"/>
              </a:solidFill>
              <a:latin typeface="Calibri"/>
              <a:ea typeface="Calibri"/>
              <a:cs typeface="Calibri"/>
            </a:rPr>
            <a:t>Įvertinamas jau suplanuotų/įgyvendinamų veiklų galimas prisidėjimas prie Vyriausybės programos. Neradus sinergijos, siūlomi nauji veiksmai</a:t>
          </a:r>
          <a:endParaRPr lang="en-US" b="0" i="1">
            <a:solidFill>
              <a:schemeClr val="tx1"/>
            </a:solidFill>
            <a:latin typeface="Calibri"/>
            <a:ea typeface="Calibri"/>
            <a:cs typeface="Calibri"/>
          </a:endParaRPr>
        </a:p>
      </dgm:t>
    </dgm:pt>
    <dgm:pt modelId="{80C54EC2-1F61-449E-A324-4DDABBFFE09C}" type="parTrans" cxnId="{09BFFA03-FD7E-4EA3-AEF7-9EC25F96C171}">
      <dgm:prSet/>
      <dgm:spPr/>
      <dgm:t>
        <a:bodyPr/>
        <a:lstStyle/>
        <a:p>
          <a:endParaRPr lang="en-US"/>
        </a:p>
      </dgm:t>
    </dgm:pt>
    <dgm:pt modelId="{1DC087EA-3F5B-47C8-B676-DC100776845E}" type="sibTrans" cxnId="{09BFFA03-FD7E-4EA3-AEF7-9EC25F96C171}">
      <dgm:prSet/>
      <dgm:spPr/>
      <dgm:t>
        <a:bodyPr/>
        <a:lstStyle/>
        <a:p>
          <a:endParaRPr lang="en-US"/>
        </a:p>
      </dgm:t>
    </dgm:pt>
    <dgm:pt modelId="{180A5981-E2B8-4178-B70D-4DA8B5082B78}">
      <dgm:prSet phldrT="[Tekstas]"/>
      <dgm:spPr/>
      <dgm:t>
        <a:bodyPr/>
        <a:lstStyle/>
        <a:p>
          <a:r>
            <a:rPr lang="lt-LT" b="1">
              <a:solidFill>
                <a:schemeClr val="tx1"/>
              </a:solidFill>
              <a:latin typeface="Calibri" panose="020F0502020204030204" pitchFamily="34" charset="0"/>
              <a:ea typeface="Calibri" panose="020F0502020204030204" pitchFamily="34" charset="0"/>
              <a:cs typeface="Calibri" panose="020F0502020204030204" pitchFamily="34" charset="0"/>
            </a:rPr>
            <a:t>Įgyvendinamumas   </a:t>
          </a:r>
        </a:p>
        <a:p>
          <a:r>
            <a:rPr lang="lt-LT" b="0" i="1">
              <a:solidFill>
                <a:schemeClr val="tx1"/>
              </a:solidFill>
              <a:latin typeface="Calibri" panose="020F0502020204030204" pitchFamily="34" charset="0"/>
              <a:ea typeface="Calibri" panose="020F0502020204030204" pitchFamily="34" charset="0"/>
              <a:cs typeface="Calibri" panose="020F0502020204030204" pitchFamily="34" charset="0"/>
            </a:rPr>
            <a:t>VPNĮP veiksmai turi būti galimi realiai pasiekti ir įgyvendinti, esant dabartinėms aplinkybėms. Jei šiuo metu nėra tokių galimybių, tuomet tikslinga veiksmus planuoti etapais</a:t>
          </a:r>
          <a:endParaRPr lang="en-US" b="0" i="1">
            <a:solidFill>
              <a:schemeClr val="tx1"/>
            </a:solidFill>
            <a:latin typeface="Calibri" panose="020F0502020204030204" pitchFamily="34" charset="0"/>
            <a:ea typeface="Calibri" panose="020F0502020204030204" pitchFamily="34" charset="0"/>
            <a:cs typeface="Calibri" panose="020F0502020204030204" pitchFamily="34" charset="0"/>
          </a:endParaRPr>
        </a:p>
      </dgm:t>
    </dgm:pt>
    <dgm:pt modelId="{F0EC8663-8D14-4CE7-9EDD-F448A906B7CF}" type="parTrans" cxnId="{CF4AC77C-20AA-4109-9AC9-5B0FFC39DEB7}">
      <dgm:prSet/>
      <dgm:spPr/>
      <dgm:t>
        <a:bodyPr/>
        <a:lstStyle/>
        <a:p>
          <a:endParaRPr lang="en-US"/>
        </a:p>
      </dgm:t>
    </dgm:pt>
    <dgm:pt modelId="{A128CEF6-52B3-4A3C-8FCB-E13694C1B3AB}" type="sibTrans" cxnId="{CF4AC77C-20AA-4109-9AC9-5B0FFC39DEB7}">
      <dgm:prSet/>
      <dgm:spPr/>
      <dgm:t>
        <a:bodyPr/>
        <a:lstStyle/>
        <a:p>
          <a:endParaRPr lang="en-US"/>
        </a:p>
      </dgm:t>
    </dgm:pt>
    <dgm:pt modelId="{4E4566D6-8561-449B-8668-4869E27B0599}">
      <dgm:prSet phldrT="[Tekstas]"/>
      <dgm:spPr/>
      <dgm:t>
        <a:bodyPr/>
        <a:lstStyle/>
        <a:p>
          <a:r>
            <a:rPr lang="lt-LT" b="1" i="1">
              <a:solidFill>
                <a:schemeClr val="tx1"/>
              </a:solidFill>
              <a:latin typeface="Calibri" panose="020F0502020204030204" pitchFamily="34" charset="0"/>
              <a:ea typeface="Calibri" panose="020F0502020204030204" pitchFamily="34" charset="0"/>
              <a:cs typeface="Calibri" panose="020F0502020204030204" pitchFamily="34" charset="0"/>
            </a:rPr>
            <a:t>Pagrįstumas </a:t>
          </a:r>
        </a:p>
        <a:p>
          <a:r>
            <a:rPr lang="lt-LT" b="0" i="1">
              <a:solidFill>
                <a:schemeClr val="tx1"/>
              </a:solidFill>
              <a:latin typeface="Calibri" panose="020F0502020204030204" pitchFamily="34" charset="0"/>
              <a:ea typeface="Calibri" panose="020F0502020204030204" pitchFamily="34" charset="0"/>
              <a:cs typeface="Calibri" panose="020F0502020204030204" pitchFamily="34" charset="0"/>
            </a:rPr>
            <a:t>VPNĮP veiksmai ir jų įgyvendinimo terminai turi būti pagrįsti turimais ištekliais (finansiniais, žmogiškaisiais, laiko, kt.)</a:t>
          </a:r>
          <a:endParaRPr lang="en-US" b="0" i="1">
            <a:solidFill>
              <a:schemeClr val="tx1"/>
            </a:solidFill>
            <a:latin typeface="Calibri" panose="020F0502020204030204" pitchFamily="34" charset="0"/>
            <a:ea typeface="Calibri" panose="020F0502020204030204" pitchFamily="34" charset="0"/>
            <a:cs typeface="Calibri" panose="020F0502020204030204" pitchFamily="34" charset="0"/>
          </a:endParaRPr>
        </a:p>
      </dgm:t>
    </dgm:pt>
    <dgm:pt modelId="{F408089B-A20A-4E55-A890-3171C492455F}" type="parTrans" cxnId="{3CA7017C-2920-4A58-A2C3-5487A8DFD146}">
      <dgm:prSet/>
      <dgm:spPr/>
      <dgm:t>
        <a:bodyPr/>
        <a:lstStyle/>
        <a:p>
          <a:endParaRPr lang="en-US"/>
        </a:p>
      </dgm:t>
    </dgm:pt>
    <dgm:pt modelId="{11039234-E545-4E90-8E39-F08F961F6B70}" type="sibTrans" cxnId="{3CA7017C-2920-4A58-A2C3-5487A8DFD146}">
      <dgm:prSet/>
      <dgm:spPr/>
      <dgm:t>
        <a:bodyPr/>
        <a:lstStyle/>
        <a:p>
          <a:endParaRPr lang="en-US"/>
        </a:p>
      </dgm:t>
    </dgm:pt>
    <dgm:pt modelId="{3BEBBE84-DB94-435C-933B-9692EC195018}">
      <dgm:prSet phldrT="[Tekstas]"/>
      <dgm:spPr/>
      <dgm:t>
        <a:bodyPr/>
        <a:lstStyle/>
        <a:p>
          <a:r>
            <a:rPr lang="lt-LT" b="1">
              <a:solidFill>
                <a:schemeClr val="tx1"/>
              </a:solidFill>
              <a:latin typeface="Calibri" panose="020F0502020204030204" pitchFamily="34" charset="0"/>
              <a:ea typeface="Calibri" panose="020F0502020204030204" pitchFamily="34" charset="0"/>
              <a:cs typeface="Calibri" panose="020F0502020204030204" pitchFamily="34" charset="0"/>
            </a:rPr>
            <a:t>Aiškumas </a:t>
          </a:r>
        </a:p>
        <a:p>
          <a:r>
            <a:rPr lang="lt-LT" b="0" i="1">
              <a:solidFill>
                <a:schemeClr val="tx1"/>
              </a:solidFill>
              <a:latin typeface="Calibri" panose="020F0502020204030204" pitchFamily="34" charset="0"/>
              <a:ea typeface="Calibri" panose="020F0502020204030204" pitchFamily="34" charset="0"/>
              <a:cs typeface="Calibri" panose="020F0502020204030204" pitchFamily="34" charset="0"/>
            </a:rPr>
            <a:t>VPNĮP veiksmai turi būti konkretūs, aiškūs ir suprantami ne srities specialistams bei atspindėti sukuriamą konkretų rezultatą ar naudą</a:t>
          </a:r>
          <a:endParaRPr lang="en-US" b="0" i="1">
            <a:solidFill>
              <a:schemeClr val="tx1"/>
            </a:solidFill>
            <a:latin typeface="Calibri" panose="020F0502020204030204" pitchFamily="34" charset="0"/>
            <a:ea typeface="Calibri" panose="020F0502020204030204" pitchFamily="34" charset="0"/>
            <a:cs typeface="Calibri" panose="020F0502020204030204" pitchFamily="34" charset="0"/>
          </a:endParaRPr>
        </a:p>
      </dgm:t>
    </dgm:pt>
    <dgm:pt modelId="{2C0972AF-B89F-4562-9919-5BBC24CF82C1}" type="parTrans" cxnId="{D6BC8D6A-CB59-46BE-AD2A-41BD41A302A7}">
      <dgm:prSet/>
      <dgm:spPr/>
      <dgm:t>
        <a:bodyPr/>
        <a:lstStyle/>
        <a:p>
          <a:endParaRPr lang="en-US"/>
        </a:p>
      </dgm:t>
    </dgm:pt>
    <dgm:pt modelId="{C09234E4-596C-4E35-B16C-D2F804B8588A}" type="sibTrans" cxnId="{D6BC8D6A-CB59-46BE-AD2A-41BD41A302A7}">
      <dgm:prSet/>
      <dgm:spPr/>
      <dgm:t>
        <a:bodyPr/>
        <a:lstStyle/>
        <a:p>
          <a:endParaRPr lang="en-US"/>
        </a:p>
      </dgm:t>
    </dgm:pt>
    <dgm:pt modelId="{1CCB823B-C8E8-400E-BEAE-0087BF622B52}" type="pres">
      <dgm:prSet presAssocID="{414776B6-117C-4B7D-B4E8-FEAB1CA2FDE0}" presName="diagram" presStyleCnt="0">
        <dgm:presLayoutVars>
          <dgm:dir/>
          <dgm:resizeHandles val="exact"/>
        </dgm:presLayoutVars>
      </dgm:prSet>
      <dgm:spPr/>
    </dgm:pt>
    <dgm:pt modelId="{EB12F761-70D2-4D08-AD2B-816D84450F78}" type="pres">
      <dgm:prSet presAssocID="{75299DB0-5F9F-4AB2-8EF2-BE16B4B0BF37}" presName="node" presStyleLbl="node1" presStyleIdx="0" presStyleCnt="4">
        <dgm:presLayoutVars>
          <dgm:bulletEnabled val="1"/>
        </dgm:presLayoutVars>
      </dgm:prSet>
      <dgm:spPr/>
    </dgm:pt>
    <dgm:pt modelId="{4C540CB4-E206-421A-B1AF-747A0477EF5A}" type="pres">
      <dgm:prSet presAssocID="{1DC087EA-3F5B-47C8-B676-DC100776845E}" presName="sibTrans" presStyleCnt="0"/>
      <dgm:spPr/>
    </dgm:pt>
    <dgm:pt modelId="{7B72D5EB-0600-4E75-8C3B-3B8CEB901BEF}" type="pres">
      <dgm:prSet presAssocID="{180A5981-E2B8-4178-B70D-4DA8B5082B78}" presName="node" presStyleLbl="node1" presStyleIdx="1" presStyleCnt="4">
        <dgm:presLayoutVars>
          <dgm:bulletEnabled val="1"/>
        </dgm:presLayoutVars>
      </dgm:prSet>
      <dgm:spPr/>
    </dgm:pt>
    <dgm:pt modelId="{961F1EA3-8701-43BB-9B6C-F0F944912CC5}" type="pres">
      <dgm:prSet presAssocID="{A128CEF6-52B3-4A3C-8FCB-E13694C1B3AB}" presName="sibTrans" presStyleCnt="0"/>
      <dgm:spPr/>
    </dgm:pt>
    <dgm:pt modelId="{2C7C58A5-A731-4192-B69C-5D7001BA3B93}" type="pres">
      <dgm:prSet presAssocID="{4E4566D6-8561-449B-8668-4869E27B0599}" presName="node" presStyleLbl="node1" presStyleIdx="2" presStyleCnt="4">
        <dgm:presLayoutVars>
          <dgm:bulletEnabled val="1"/>
        </dgm:presLayoutVars>
      </dgm:prSet>
      <dgm:spPr/>
    </dgm:pt>
    <dgm:pt modelId="{0FF204D9-56AD-42E5-83CE-1E05A6CAEB90}" type="pres">
      <dgm:prSet presAssocID="{11039234-E545-4E90-8E39-F08F961F6B70}" presName="sibTrans" presStyleCnt="0"/>
      <dgm:spPr/>
    </dgm:pt>
    <dgm:pt modelId="{A8697327-D685-4E92-B623-1410A3192B3A}" type="pres">
      <dgm:prSet presAssocID="{3BEBBE84-DB94-435C-933B-9692EC195018}" presName="node" presStyleLbl="node1" presStyleIdx="3" presStyleCnt="4">
        <dgm:presLayoutVars>
          <dgm:bulletEnabled val="1"/>
        </dgm:presLayoutVars>
      </dgm:prSet>
      <dgm:spPr/>
    </dgm:pt>
  </dgm:ptLst>
  <dgm:cxnLst>
    <dgm:cxn modelId="{A5C56803-9CFD-41E2-845F-C08A65F48451}" type="presOf" srcId="{180A5981-E2B8-4178-B70D-4DA8B5082B78}" destId="{7B72D5EB-0600-4E75-8C3B-3B8CEB901BEF}" srcOrd="0" destOrd="0" presId="urn:microsoft.com/office/officeart/2005/8/layout/default"/>
    <dgm:cxn modelId="{09BFFA03-FD7E-4EA3-AEF7-9EC25F96C171}" srcId="{414776B6-117C-4B7D-B4E8-FEAB1CA2FDE0}" destId="{75299DB0-5F9F-4AB2-8EF2-BE16B4B0BF37}" srcOrd="0" destOrd="0" parTransId="{80C54EC2-1F61-449E-A324-4DDABBFFE09C}" sibTransId="{1DC087EA-3F5B-47C8-B676-DC100776845E}"/>
    <dgm:cxn modelId="{33E1130B-AF95-478A-8FD7-094B45BD158F}" type="presOf" srcId="{3BEBBE84-DB94-435C-933B-9692EC195018}" destId="{A8697327-D685-4E92-B623-1410A3192B3A}" srcOrd="0" destOrd="0" presId="urn:microsoft.com/office/officeart/2005/8/layout/default"/>
    <dgm:cxn modelId="{8756E439-5729-4229-8CD4-08AF974F13FB}" type="presOf" srcId="{414776B6-117C-4B7D-B4E8-FEAB1CA2FDE0}" destId="{1CCB823B-C8E8-400E-BEAE-0087BF622B52}" srcOrd="0" destOrd="0" presId="urn:microsoft.com/office/officeart/2005/8/layout/default"/>
    <dgm:cxn modelId="{D6BC8D6A-CB59-46BE-AD2A-41BD41A302A7}" srcId="{414776B6-117C-4B7D-B4E8-FEAB1CA2FDE0}" destId="{3BEBBE84-DB94-435C-933B-9692EC195018}" srcOrd="3" destOrd="0" parTransId="{2C0972AF-B89F-4562-9919-5BBC24CF82C1}" sibTransId="{C09234E4-596C-4E35-B16C-D2F804B8588A}"/>
    <dgm:cxn modelId="{3CA7017C-2920-4A58-A2C3-5487A8DFD146}" srcId="{414776B6-117C-4B7D-B4E8-FEAB1CA2FDE0}" destId="{4E4566D6-8561-449B-8668-4869E27B0599}" srcOrd="2" destOrd="0" parTransId="{F408089B-A20A-4E55-A890-3171C492455F}" sibTransId="{11039234-E545-4E90-8E39-F08F961F6B70}"/>
    <dgm:cxn modelId="{CF4AC77C-20AA-4109-9AC9-5B0FFC39DEB7}" srcId="{414776B6-117C-4B7D-B4E8-FEAB1CA2FDE0}" destId="{180A5981-E2B8-4178-B70D-4DA8B5082B78}" srcOrd="1" destOrd="0" parTransId="{F0EC8663-8D14-4CE7-9EDD-F448A906B7CF}" sibTransId="{A128CEF6-52B3-4A3C-8FCB-E13694C1B3AB}"/>
    <dgm:cxn modelId="{2C79CDAB-AE1C-42F8-A69B-897B65DAD516}" type="presOf" srcId="{75299DB0-5F9F-4AB2-8EF2-BE16B4B0BF37}" destId="{EB12F761-70D2-4D08-AD2B-816D84450F78}" srcOrd="0" destOrd="0" presId="urn:microsoft.com/office/officeart/2005/8/layout/default"/>
    <dgm:cxn modelId="{F2F0C3CD-D5FB-404E-9B94-D0D48D5172FA}" type="presOf" srcId="{4E4566D6-8561-449B-8668-4869E27B0599}" destId="{2C7C58A5-A731-4192-B69C-5D7001BA3B93}" srcOrd="0" destOrd="0" presId="urn:microsoft.com/office/officeart/2005/8/layout/default"/>
    <dgm:cxn modelId="{ABEA2EAF-CBC2-4169-9085-992B9E4C3013}" type="presParOf" srcId="{1CCB823B-C8E8-400E-BEAE-0087BF622B52}" destId="{EB12F761-70D2-4D08-AD2B-816D84450F78}" srcOrd="0" destOrd="0" presId="urn:microsoft.com/office/officeart/2005/8/layout/default"/>
    <dgm:cxn modelId="{4CAF4676-D4D7-4610-B1A1-BC9B0FE4854A}" type="presParOf" srcId="{1CCB823B-C8E8-400E-BEAE-0087BF622B52}" destId="{4C540CB4-E206-421A-B1AF-747A0477EF5A}" srcOrd="1" destOrd="0" presId="urn:microsoft.com/office/officeart/2005/8/layout/default"/>
    <dgm:cxn modelId="{4120E226-9BC9-4CD0-9DFE-12D64314DFAF}" type="presParOf" srcId="{1CCB823B-C8E8-400E-BEAE-0087BF622B52}" destId="{7B72D5EB-0600-4E75-8C3B-3B8CEB901BEF}" srcOrd="2" destOrd="0" presId="urn:microsoft.com/office/officeart/2005/8/layout/default"/>
    <dgm:cxn modelId="{DDA3ACFB-E1C3-40DB-A7C8-2EC6F954233E}" type="presParOf" srcId="{1CCB823B-C8E8-400E-BEAE-0087BF622B52}" destId="{961F1EA3-8701-43BB-9B6C-F0F944912CC5}" srcOrd="3" destOrd="0" presId="urn:microsoft.com/office/officeart/2005/8/layout/default"/>
    <dgm:cxn modelId="{6ACC6FF8-3B55-4F98-86BF-685C40FB5A92}" type="presParOf" srcId="{1CCB823B-C8E8-400E-BEAE-0087BF622B52}" destId="{2C7C58A5-A731-4192-B69C-5D7001BA3B93}" srcOrd="4" destOrd="0" presId="urn:microsoft.com/office/officeart/2005/8/layout/default"/>
    <dgm:cxn modelId="{90FBAD22-F6D0-4561-8BD2-A4667F9798C0}" type="presParOf" srcId="{1CCB823B-C8E8-400E-BEAE-0087BF622B52}" destId="{0FF204D9-56AD-42E5-83CE-1E05A6CAEB90}" srcOrd="5" destOrd="0" presId="urn:microsoft.com/office/officeart/2005/8/layout/default"/>
    <dgm:cxn modelId="{DCEAFE74-4561-46DF-893F-15630BA01867}" type="presParOf" srcId="{1CCB823B-C8E8-400E-BEAE-0087BF622B52}" destId="{A8697327-D685-4E92-B623-1410A3192B3A}" srcOrd="6"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AA352529-4E35-46B1-B174-79DE736634EE}" type="doc">
      <dgm:prSet loTypeId="urn:microsoft.com/office/officeart/2005/8/layout/vList2" loCatId="list" qsTypeId="urn:microsoft.com/office/officeart/2005/8/quickstyle/simple4" qsCatId="simple" csTypeId="urn:microsoft.com/office/officeart/2005/8/colors/colorful2" csCatId="colorful"/>
      <dgm:spPr/>
      <dgm:t>
        <a:bodyPr/>
        <a:lstStyle/>
        <a:p>
          <a:endParaRPr lang="en-US"/>
        </a:p>
      </dgm:t>
    </dgm:pt>
    <dgm:pt modelId="{69895452-67A0-46E9-94E2-EF06ED9572CF}">
      <dgm:prSet/>
      <dgm:spPr/>
      <dgm:t>
        <a:bodyPr/>
        <a:lstStyle/>
        <a:p>
          <a:r>
            <a:rPr lang="lt-LT" b="1"/>
            <a:t>Žemės ūkio ir maisto sektorius taps strategiškai svarbiu nacionaliniam  saugumui šalies sektoriumi</a:t>
          </a:r>
          <a:endParaRPr lang="en-US"/>
        </a:p>
      </dgm:t>
    </dgm:pt>
    <dgm:pt modelId="{999A3F91-1576-48B8-9C70-23E77A578492}" type="parTrans" cxnId="{D17FAAF0-F344-49AF-90BD-ACB37469AD2C}">
      <dgm:prSet/>
      <dgm:spPr/>
      <dgm:t>
        <a:bodyPr/>
        <a:lstStyle/>
        <a:p>
          <a:endParaRPr lang="en-US"/>
        </a:p>
      </dgm:t>
    </dgm:pt>
    <dgm:pt modelId="{7F5FCB69-03EF-4D57-9E3A-8A087DC10B98}" type="sibTrans" cxnId="{D17FAAF0-F344-49AF-90BD-ACB37469AD2C}">
      <dgm:prSet/>
      <dgm:spPr/>
      <dgm:t>
        <a:bodyPr/>
        <a:lstStyle/>
        <a:p>
          <a:endParaRPr lang="en-US"/>
        </a:p>
      </dgm:t>
    </dgm:pt>
    <dgm:pt modelId="{0D257591-3A05-4FDE-B179-6259ED40A4D4}">
      <dgm:prSet/>
      <dgm:spPr/>
      <dgm:t>
        <a:bodyPr/>
        <a:lstStyle/>
        <a:p>
          <a:pPr rtl="0"/>
          <a:r>
            <a:rPr lang="lt-LT" b="1">
              <a:latin typeface="Trebuchet MS" panose="020B0603020202020204"/>
            </a:rPr>
            <a:t>Tvarios</a:t>
          </a:r>
          <a:r>
            <a:rPr lang="lt-LT" b="1"/>
            <a:t> žemės</a:t>
          </a:r>
          <a:r>
            <a:rPr lang="lt-LT" b="1">
              <a:latin typeface="Trebuchet MS" panose="020B0603020202020204"/>
            </a:rPr>
            <a:t> ūkio</a:t>
          </a:r>
          <a:r>
            <a:rPr lang="lt-LT" b="1"/>
            <a:t>, maisto ūkio bei žuvininkystės gamybos plėtra</a:t>
          </a:r>
          <a:endParaRPr lang="en-US"/>
        </a:p>
      </dgm:t>
    </dgm:pt>
    <dgm:pt modelId="{656A4E02-9B1C-4C8D-B4A1-303D8A39B529}" type="parTrans" cxnId="{C03463ED-730E-4A4F-9B09-3E45602B8FF4}">
      <dgm:prSet/>
      <dgm:spPr/>
      <dgm:t>
        <a:bodyPr/>
        <a:lstStyle/>
        <a:p>
          <a:endParaRPr lang="en-US"/>
        </a:p>
      </dgm:t>
    </dgm:pt>
    <dgm:pt modelId="{18A3F5DD-816F-45DF-9DA0-6C25D50B5CC5}" type="sibTrans" cxnId="{C03463ED-730E-4A4F-9B09-3E45602B8FF4}">
      <dgm:prSet/>
      <dgm:spPr/>
      <dgm:t>
        <a:bodyPr/>
        <a:lstStyle/>
        <a:p>
          <a:endParaRPr lang="en-US"/>
        </a:p>
      </dgm:t>
    </dgm:pt>
    <dgm:pt modelId="{BE840E3B-307C-4EC2-8335-9A4216EE0B52}">
      <dgm:prSet/>
      <dgm:spPr/>
      <dgm:t>
        <a:bodyPr/>
        <a:lstStyle/>
        <a:p>
          <a:r>
            <a:rPr lang="lt-LT" b="1"/>
            <a:t>Žemės ūkio ir maisto produktų vertės grandinės stiprinimas</a:t>
          </a:r>
          <a:endParaRPr lang="en-US"/>
        </a:p>
      </dgm:t>
    </dgm:pt>
    <dgm:pt modelId="{FC960578-287B-4C7B-8296-1F333FB18E40}" type="parTrans" cxnId="{1850EF54-B3DB-49C8-A4AD-BF8A74AD3E0B}">
      <dgm:prSet/>
      <dgm:spPr/>
      <dgm:t>
        <a:bodyPr/>
        <a:lstStyle/>
        <a:p>
          <a:endParaRPr lang="en-US"/>
        </a:p>
      </dgm:t>
    </dgm:pt>
    <dgm:pt modelId="{F2D1A431-7023-4F66-960B-1E17EB46AD09}" type="sibTrans" cxnId="{1850EF54-B3DB-49C8-A4AD-BF8A74AD3E0B}">
      <dgm:prSet/>
      <dgm:spPr/>
      <dgm:t>
        <a:bodyPr/>
        <a:lstStyle/>
        <a:p>
          <a:endParaRPr lang="en-US"/>
        </a:p>
      </dgm:t>
    </dgm:pt>
    <dgm:pt modelId="{3070F2CF-BE7D-4695-A6FE-CFF442B48004}">
      <dgm:prSet/>
      <dgm:spPr/>
      <dgm:t>
        <a:bodyPr/>
        <a:lstStyle/>
        <a:p>
          <a:r>
            <a:rPr lang="lt-LT" b="1"/>
            <a:t>Gyvulininkystės sektoriaus gyvybingumo didinimas</a:t>
          </a:r>
          <a:endParaRPr lang="en-US"/>
        </a:p>
      </dgm:t>
    </dgm:pt>
    <dgm:pt modelId="{E49B6FB8-D964-4396-B936-4038D56EA0DD}" type="parTrans" cxnId="{D1EF4BF4-D778-4B0F-83A4-9FA39E9766E1}">
      <dgm:prSet/>
      <dgm:spPr/>
      <dgm:t>
        <a:bodyPr/>
        <a:lstStyle/>
        <a:p>
          <a:endParaRPr lang="en-US"/>
        </a:p>
      </dgm:t>
    </dgm:pt>
    <dgm:pt modelId="{88345D30-9A58-4D6F-866B-AEC7FABDFAFD}" type="sibTrans" cxnId="{D1EF4BF4-D778-4B0F-83A4-9FA39E9766E1}">
      <dgm:prSet/>
      <dgm:spPr/>
      <dgm:t>
        <a:bodyPr/>
        <a:lstStyle/>
        <a:p>
          <a:endParaRPr lang="en-US"/>
        </a:p>
      </dgm:t>
    </dgm:pt>
    <dgm:pt modelId="{EE3EF723-84E7-4097-96B6-CD4813AB8551}">
      <dgm:prSet/>
      <dgm:spPr/>
      <dgm:t>
        <a:bodyPr/>
        <a:lstStyle/>
        <a:p>
          <a:r>
            <a:rPr lang="lt-LT" b="1"/>
            <a:t>Iniciatyvų, skatinančių kaimo gyvybingumą įgyvendinimas</a:t>
          </a:r>
          <a:endParaRPr lang="en-US"/>
        </a:p>
      </dgm:t>
    </dgm:pt>
    <dgm:pt modelId="{59C2A086-7A35-43A9-922C-18D9E97F6BDB}" type="parTrans" cxnId="{EDD42BF8-5B16-437C-ACFB-98077FBC296C}">
      <dgm:prSet/>
      <dgm:spPr/>
      <dgm:t>
        <a:bodyPr/>
        <a:lstStyle/>
        <a:p>
          <a:endParaRPr lang="en-US"/>
        </a:p>
      </dgm:t>
    </dgm:pt>
    <dgm:pt modelId="{67DBBFDC-BDD2-4CBB-845D-08E3D3BF2A6C}" type="sibTrans" cxnId="{EDD42BF8-5B16-437C-ACFB-98077FBC296C}">
      <dgm:prSet/>
      <dgm:spPr/>
      <dgm:t>
        <a:bodyPr/>
        <a:lstStyle/>
        <a:p>
          <a:endParaRPr lang="en-US"/>
        </a:p>
      </dgm:t>
    </dgm:pt>
    <dgm:pt modelId="{F3775C99-FA8B-4B5B-938A-1D361CB39FB2}" type="pres">
      <dgm:prSet presAssocID="{AA352529-4E35-46B1-B174-79DE736634EE}" presName="linear" presStyleCnt="0">
        <dgm:presLayoutVars>
          <dgm:animLvl val="lvl"/>
          <dgm:resizeHandles val="exact"/>
        </dgm:presLayoutVars>
      </dgm:prSet>
      <dgm:spPr/>
    </dgm:pt>
    <dgm:pt modelId="{29610233-70A4-43E4-B408-FC2FAE06851B}" type="pres">
      <dgm:prSet presAssocID="{69895452-67A0-46E9-94E2-EF06ED9572CF}" presName="parentText" presStyleLbl="node1" presStyleIdx="0" presStyleCnt="5">
        <dgm:presLayoutVars>
          <dgm:chMax val="0"/>
          <dgm:bulletEnabled val="1"/>
        </dgm:presLayoutVars>
      </dgm:prSet>
      <dgm:spPr/>
    </dgm:pt>
    <dgm:pt modelId="{F1E1BBA2-E7EF-4D92-A8AF-E83A1C2F38A7}" type="pres">
      <dgm:prSet presAssocID="{7F5FCB69-03EF-4D57-9E3A-8A087DC10B98}" presName="spacer" presStyleCnt="0"/>
      <dgm:spPr/>
    </dgm:pt>
    <dgm:pt modelId="{9FCC89F6-6B53-4DCC-A237-2D08FDE5D6AF}" type="pres">
      <dgm:prSet presAssocID="{0D257591-3A05-4FDE-B179-6259ED40A4D4}" presName="parentText" presStyleLbl="node1" presStyleIdx="1" presStyleCnt="5">
        <dgm:presLayoutVars>
          <dgm:chMax val="0"/>
          <dgm:bulletEnabled val="1"/>
        </dgm:presLayoutVars>
      </dgm:prSet>
      <dgm:spPr/>
    </dgm:pt>
    <dgm:pt modelId="{0614259A-31C0-4CEB-82CB-959C0BC0D2B3}" type="pres">
      <dgm:prSet presAssocID="{18A3F5DD-816F-45DF-9DA0-6C25D50B5CC5}" presName="spacer" presStyleCnt="0"/>
      <dgm:spPr/>
    </dgm:pt>
    <dgm:pt modelId="{7A197EC6-9D6A-4B05-97E9-DF2E0CD9CFAD}" type="pres">
      <dgm:prSet presAssocID="{BE840E3B-307C-4EC2-8335-9A4216EE0B52}" presName="parentText" presStyleLbl="node1" presStyleIdx="2" presStyleCnt="5">
        <dgm:presLayoutVars>
          <dgm:chMax val="0"/>
          <dgm:bulletEnabled val="1"/>
        </dgm:presLayoutVars>
      </dgm:prSet>
      <dgm:spPr/>
    </dgm:pt>
    <dgm:pt modelId="{E1CCB1AC-19C0-4D03-9D2A-BD990733A09A}" type="pres">
      <dgm:prSet presAssocID="{F2D1A431-7023-4F66-960B-1E17EB46AD09}" presName="spacer" presStyleCnt="0"/>
      <dgm:spPr/>
    </dgm:pt>
    <dgm:pt modelId="{605E0396-6154-4DB0-99E5-F6B8CDB895FF}" type="pres">
      <dgm:prSet presAssocID="{3070F2CF-BE7D-4695-A6FE-CFF442B48004}" presName="parentText" presStyleLbl="node1" presStyleIdx="3" presStyleCnt="5">
        <dgm:presLayoutVars>
          <dgm:chMax val="0"/>
          <dgm:bulletEnabled val="1"/>
        </dgm:presLayoutVars>
      </dgm:prSet>
      <dgm:spPr/>
    </dgm:pt>
    <dgm:pt modelId="{1232A0A9-6D71-423F-975D-633466022E9E}" type="pres">
      <dgm:prSet presAssocID="{88345D30-9A58-4D6F-866B-AEC7FABDFAFD}" presName="spacer" presStyleCnt="0"/>
      <dgm:spPr/>
    </dgm:pt>
    <dgm:pt modelId="{C787E97B-B0F9-45BA-ACCB-CD47C305221C}" type="pres">
      <dgm:prSet presAssocID="{EE3EF723-84E7-4097-96B6-CD4813AB8551}" presName="parentText" presStyleLbl="node1" presStyleIdx="4" presStyleCnt="5">
        <dgm:presLayoutVars>
          <dgm:chMax val="0"/>
          <dgm:bulletEnabled val="1"/>
        </dgm:presLayoutVars>
      </dgm:prSet>
      <dgm:spPr/>
    </dgm:pt>
  </dgm:ptLst>
  <dgm:cxnLst>
    <dgm:cxn modelId="{33A6AE16-AEC6-498B-B88E-0FE0603F4646}" type="presOf" srcId="{69895452-67A0-46E9-94E2-EF06ED9572CF}" destId="{29610233-70A4-43E4-B408-FC2FAE06851B}" srcOrd="0" destOrd="0" presId="urn:microsoft.com/office/officeart/2005/8/layout/vList2"/>
    <dgm:cxn modelId="{3CDD411E-1BF3-48C6-8E1F-0FE24328199A}" type="presOf" srcId="{BE840E3B-307C-4EC2-8335-9A4216EE0B52}" destId="{7A197EC6-9D6A-4B05-97E9-DF2E0CD9CFAD}" srcOrd="0" destOrd="0" presId="urn:microsoft.com/office/officeart/2005/8/layout/vList2"/>
    <dgm:cxn modelId="{1C2B7E38-0617-4CE7-A853-F4458BF60460}" type="presOf" srcId="{EE3EF723-84E7-4097-96B6-CD4813AB8551}" destId="{C787E97B-B0F9-45BA-ACCB-CD47C305221C}" srcOrd="0" destOrd="0" presId="urn:microsoft.com/office/officeart/2005/8/layout/vList2"/>
    <dgm:cxn modelId="{0EC61C64-9865-4A17-A37E-B5F426A95610}" type="presOf" srcId="{3070F2CF-BE7D-4695-A6FE-CFF442B48004}" destId="{605E0396-6154-4DB0-99E5-F6B8CDB895FF}" srcOrd="0" destOrd="0" presId="urn:microsoft.com/office/officeart/2005/8/layout/vList2"/>
    <dgm:cxn modelId="{1850EF54-B3DB-49C8-A4AD-BF8A74AD3E0B}" srcId="{AA352529-4E35-46B1-B174-79DE736634EE}" destId="{BE840E3B-307C-4EC2-8335-9A4216EE0B52}" srcOrd="2" destOrd="0" parTransId="{FC960578-287B-4C7B-8296-1F333FB18E40}" sibTransId="{F2D1A431-7023-4F66-960B-1E17EB46AD09}"/>
    <dgm:cxn modelId="{8B27F7AF-D3F0-4012-9178-EA6B02EFB64F}" type="presOf" srcId="{AA352529-4E35-46B1-B174-79DE736634EE}" destId="{F3775C99-FA8B-4B5B-938A-1D361CB39FB2}" srcOrd="0" destOrd="0" presId="urn:microsoft.com/office/officeart/2005/8/layout/vList2"/>
    <dgm:cxn modelId="{7F9615CD-E6F1-443D-BA1D-BD5F83863907}" type="presOf" srcId="{0D257591-3A05-4FDE-B179-6259ED40A4D4}" destId="{9FCC89F6-6B53-4DCC-A237-2D08FDE5D6AF}" srcOrd="0" destOrd="0" presId="urn:microsoft.com/office/officeart/2005/8/layout/vList2"/>
    <dgm:cxn modelId="{C03463ED-730E-4A4F-9B09-3E45602B8FF4}" srcId="{AA352529-4E35-46B1-B174-79DE736634EE}" destId="{0D257591-3A05-4FDE-B179-6259ED40A4D4}" srcOrd="1" destOrd="0" parTransId="{656A4E02-9B1C-4C8D-B4A1-303D8A39B529}" sibTransId="{18A3F5DD-816F-45DF-9DA0-6C25D50B5CC5}"/>
    <dgm:cxn modelId="{D17FAAF0-F344-49AF-90BD-ACB37469AD2C}" srcId="{AA352529-4E35-46B1-B174-79DE736634EE}" destId="{69895452-67A0-46E9-94E2-EF06ED9572CF}" srcOrd="0" destOrd="0" parTransId="{999A3F91-1576-48B8-9C70-23E77A578492}" sibTransId="{7F5FCB69-03EF-4D57-9E3A-8A087DC10B98}"/>
    <dgm:cxn modelId="{D1EF4BF4-D778-4B0F-83A4-9FA39E9766E1}" srcId="{AA352529-4E35-46B1-B174-79DE736634EE}" destId="{3070F2CF-BE7D-4695-A6FE-CFF442B48004}" srcOrd="3" destOrd="0" parTransId="{E49B6FB8-D964-4396-B936-4038D56EA0DD}" sibTransId="{88345D30-9A58-4D6F-866B-AEC7FABDFAFD}"/>
    <dgm:cxn modelId="{EDD42BF8-5B16-437C-ACFB-98077FBC296C}" srcId="{AA352529-4E35-46B1-B174-79DE736634EE}" destId="{EE3EF723-84E7-4097-96B6-CD4813AB8551}" srcOrd="4" destOrd="0" parTransId="{59C2A086-7A35-43A9-922C-18D9E97F6BDB}" sibTransId="{67DBBFDC-BDD2-4CBB-845D-08E3D3BF2A6C}"/>
    <dgm:cxn modelId="{97A9A692-C868-4A02-94AF-E3D7FCB7C77F}" type="presParOf" srcId="{F3775C99-FA8B-4B5B-938A-1D361CB39FB2}" destId="{29610233-70A4-43E4-B408-FC2FAE06851B}" srcOrd="0" destOrd="0" presId="urn:microsoft.com/office/officeart/2005/8/layout/vList2"/>
    <dgm:cxn modelId="{BDAB0AB6-808A-4094-A834-399542D7462A}" type="presParOf" srcId="{F3775C99-FA8B-4B5B-938A-1D361CB39FB2}" destId="{F1E1BBA2-E7EF-4D92-A8AF-E83A1C2F38A7}" srcOrd="1" destOrd="0" presId="urn:microsoft.com/office/officeart/2005/8/layout/vList2"/>
    <dgm:cxn modelId="{834069C0-4495-42FE-97E2-FA09252429C2}" type="presParOf" srcId="{F3775C99-FA8B-4B5B-938A-1D361CB39FB2}" destId="{9FCC89F6-6B53-4DCC-A237-2D08FDE5D6AF}" srcOrd="2" destOrd="0" presId="urn:microsoft.com/office/officeart/2005/8/layout/vList2"/>
    <dgm:cxn modelId="{7ACF46CA-0957-4508-989E-BBC5DD6D30ED}" type="presParOf" srcId="{F3775C99-FA8B-4B5B-938A-1D361CB39FB2}" destId="{0614259A-31C0-4CEB-82CB-959C0BC0D2B3}" srcOrd="3" destOrd="0" presId="urn:microsoft.com/office/officeart/2005/8/layout/vList2"/>
    <dgm:cxn modelId="{A1097EEE-2513-4BB8-A711-87F1245A4F13}" type="presParOf" srcId="{F3775C99-FA8B-4B5B-938A-1D361CB39FB2}" destId="{7A197EC6-9D6A-4B05-97E9-DF2E0CD9CFAD}" srcOrd="4" destOrd="0" presId="urn:microsoft.com/office/officeart/2005/8/layout/vList2"/>
    <dgm:cxn modelId="{BB8476C3-4BC7-4F68-AC60-18E2E2813222}" type="presParOf" srcId="{F3775C99-FA8B-4B5B-938A-1D361CB39FB2}" destId="{E1CCB1AC-19C0-4D03-9D2A-BD990733A09A}" srcOrd="5" destOrd="0" presId="urn:microsoft.com/office/officeart/2005/8/layout/vList2"/>
    <dgm:cxn modelId="{E4C5FB5C-35C9-4B5F-815E-9B714FDE386C}" type="presParOf" srcId="{F3775C99-FA8B-4B5B-938A-1D361CB39FB2}" destId="{605E0396-6154-4DB0-99E5-F6B8CDB895FF}" srcOrd="6" destOrd="0" presId="urn:microsoft.com/office/officeart/2005/8/layout/vList2"/>
    <dgm:cxn modelId="{164923CE-ADB4-4EBA-B1FC-707D48C09B8D}" type="presParOf" srcId="{F3775C99-FA8B-4B5B-938A-1D361CB39FB2}" destId="{1232A0A9-6D71-423F-975D-633466022E9E}" srcOrd="7" destOrd="0" presId="urn:microsoft.com/office/officeart/2005/8/layout/vList2"/>
    <dgm:cxn modelId="{C1ECC7CE-827B-4EF1-A8C4-17802412A3C9}" type="presParOf" srcId="{F3775C99-FA8B-4B5B-938A-1D361CB39FB2}" destId="{C787E97B-B0F9-45BA-ACCB-CD47C305221C}" srcOrd="8"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B12F761-70D2-4D08-AD2B-816D84450F78}">
      <dsp:nvSpPr>
        <dsp:cNvPr id="0" name=""/>
        <dsp:cNvSpPr/>
      </dsp:nvSpPr>
      <dsp:spPr>
        <a:xfrm>
          <a:off x="979467" y="1386"/>
          <a:ext cx="3160655" cy="1896393"/>
        </a:xfrm>
        <a:prstGeom prst="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lt-LT" sz="1700" b="1" kern="1200">
              <a:solidFill>
                <a:schemeClr val="tx1"/>
              </a:solidFill>
            </a:rPr>
            <a:t> </a:t>
          </a:r>
          <a:r>
            <a:rPr lang="lt-LT" sz="1700" b="1" kern="1200">
              <a:solidFill>
                <a:schemeClr val="tx1"/>
              </a:solidFill>
              <a:latin typeface="Calibri" panose="020F0502020204030204" pitchFamily="34" charset="0"/>
              <a:ea typeface="Calibri" panose="020F0502020204030204" pitchFamily="34" charset="0"/>
              <a:cs typeface="Calibri" panose="020F0502020204030204" pitchFamily="34" charset="0"/>
            </a:rPr>
            <a:t>Atsakingas planavimas </a:t>
          </a:r>
        </a:p>
        <a:p>
          <a:pPr marL="0" lvl="0" indent="0" algn="ctr" defTabSz="755650">
            <a:lnSpc>
              <a:spcPct val="90000"/>
            </a:lnSpc>
            <a:spcBef>
              <a:spcPct val="0"/>
            </a:spcBef>
            <a:spcAft>
              <a:spcPct val="35000"/>
            </a:spcAft>
            <a:buNone/>
          </a:pPr>
          <a:r>
            <a:rPr lang="lt-LT" sz="1700" b="0" i="1" kern="1200">
              <a:solidFill>
                <a:schemeClr val="tx1"/>
              </a:solidFill>
              <a:latin typeface="Calibri"/>
              <a:ea typeface="Calibri"/>
              <a:cs typeface="Calibri"/>
            </a:rPr>
            <a:t>Įvertinamas jau suplanuotų/įgyvendinamų veiklų galimas prisidėjimas prie Vyriausybės programos. Neradus sinergijos, siūlomi nauji veiksmai</a:t>
          </a:r>
          <a:endParaRPr lang="en-US" sz="1700" b="0" i="1" kern="1200">
            <a:solidFill>
              <a:schemeClr val="tx1"/>
            </a:solidFill>
            <a:latin typeface="Calibri"/>
            <a:ea typeface="Calibri"/>
            <a:cs typeface="Calibri"/>
          </a:endParaRPr>
        </a:p>
      </dsp:txBody>
      <dsp:txXfrm>
        <a:off x="979467" y="1386"/>
        <a:ext cx="3160655" cy="1896393"/>
      </dsp:txXfrm>
    </dsp:sp>
    <dsp:sp modelId="{7B72D5EB-0600-4E75-8C3B-3B8CEB901BEF}">
      <dsp:nvSpPr>
        <dsp:cNvPr id="0" name=""/>
        <dsp:cNvSpPr/>
      </dsp:nvSpPr>
      <dsp:spPr>
        <a:xfrm>
          <a:off x="4456188" y="1386"/>
          <a:ext cx="3160655" cy="1896393"/>
        </a:xfrm>
        <a:prstGeom prst="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lt-LT" sz="1700" b="1" kern="1200">
              <a:solidFill>
                <a:schemeClr val="tx1"/>
              </a:solidFill>
              <a:latin typeface="Calibri" panose="020F0502020204030204" pitchFamily="34" charset="0"/>
              <a:ea typeface="Calibri" panose="020F0502020204030204" pitchFamily="34" charset="0"/>
              <a:cs typeface="Calibri" panose="020F0502020204030204" pitchFamily="34" charset="0"/>
            </a:rPr>
            <a:t>Įgyvendinamumas   </a:t>
          </a:r>
        </a:p>
        <a:p>
          <a:pPr marL="0" lvl="0" indent="0" algn="ctr" defTabSz="755650">
            <a:lnSpc>
              <a:spcPct val="90000"/>
            </a:lnSpc>
            <a:spcBef>
              <a:spcPct val="0"/>
            </a:spcBef>
            <a:spcAft>
              <a:spcPct val="35000"/>
            </a:spcAft>
            <a:buNone/>
          </a:pPr>
          <a:r>
            <a:rPr lang="lt-LT" sz="1700" b="0" i="1" kern="1200">
              <a:solidFill>
                <a:schemeClr val="tx1"/>
              </a:solidFill>
              <a:latin typeface="Calibri" panose="020F0502020204030204" pitchFamily="34" charset="0"/>
              <a:ea typeface="Calibri" panose="020F0502020204030204" pitchFamily="34" charset="0"/>
              <a:cs typeface="Calibri" panose="020F0502020204030204" pitchFamily="34" charset="0"/>
            </a:rPr>
            <a:t>VPNĮP veiksmai turi būti galimi realiai pasiekti ir įgyvendinti, esant dabartinėms aplinkybėms. Jei šiuo metu nėra tokių galimybių, tuomet tikslinga veiksmus planuoti etapais</a:t>
          </a:r>
          <a:endParaRPr lang="en-US" sz="1700" b="0" i="1" kern="1200">
            <a:solidFill>
              <a:schemeClr val="tx1"/>
            </a:solidFill>
            <a:latin typeface="Calibri" panose="020F0502020204030204" pitchFamily="34" charset="0"/>
            <a:ea typeface="Calibri" panose="020F0502020204030204" pitchFamily="34" charset="0"/>
            <a:cs typeface="Calibri" panose="020F0502020204030204" pitchFamily="34" charset="0"/>
          </a:endParaRPr>
        </a:p>
      </dsp:txBody>
      <dsp:txXfrm>
        <a:off x="4456188" y="1386"/>
        <a:ext cx="3160655" cy="1896393"/>
      </dsp:txXfrm>
    </dsp:sp>
    <dsp:sp modelId="{2C7C58A5-A731-4192-B69C-5D7001BA3B93}">
      <dsp:nvSpPr>
        <dsp:cNvPr id="0" name=""/>
        <dsp:cNvSpPr/>
      </dsp:nvSpPr>
      <dsp:spPr>
        <a:xfrm>
          <a:off x="979467" y="2213845"/>
          <a:ext cx="3160655" cy="1896393"/>
        </a:xfrm>
        <a:prstGeom prst="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lt-LT" sz="1700" b="1" i="1" kern="1200">
              <a:solidFill>
                <a:schemeClr val="tx1"/>
              </a:solidFill>
              <a:latin typeface="Calibri" panose="020F0502020204030204" pitchFamily="34" charset="0"/>
              <a:ea typeface="Calibri" panose="020F0502020204030204" pitchFamily="34" charset="0"/>
              <a:cs typeface="Calibri" panose="020F0502020204030204" pitchFamily="34" charset="0"/>
            </a:rPr>
            <a:t>Pagrįstumas </a:t>
          </a:r>
        </a:p>
        <a:p>
          <a:pPr marL="0" lvl="0" indent="0" algn="ctr" defTabSz="755650">
            <a:lnSpc>
              <a:spcPct val="90000"/>
            </a:lnSpc>
            <a:spcBef>
              <a:spcPct val="0"/>
            </a:spcBef>
            <a:spcAft>
              <a:spcPct val="35000"/>
            </a:spcAft>
            <a:buNone/>
          </a:pPr>
          <a:r>
            <a:rPr lang="lt-LT" sz="1700" b="0" i="1" kern="1200">
              <a:solidFill>
                <a:schemeClr val="tx1"/>
              </a:solidFill>
              <a:latin typeface="Calibri" panose="020F0502020204030204" pitchFamily="34" charset="0"/>
              <a:ea typeface="Calibri" panose="020F0502020204030204" pitchFamily="34" charset="0"/>
              <a:cs typeface="Calibri" panose="020F0502020204030204" pitchFamily="34" charset="0"/>
            </a:rPr>
            <a:t>VPNĮP veiksmai ir jų įgyvendinimo terminai turi būti pagrįsti turimais ištekliais (finansiniais, žmogiškaisiais, laiko, kt.)</a:t>
          </a:r>
          <a:endParaRPr lang="en-US" sz="1700" b="0" i="1" kern="1200">
            <a:solidFill>
              <a:schemeClr val="tx1"/>
            </a:solidFill>
            <a:latin typeface="Calibri" panose="020F0502020204030204" pitchFamily="34" charset="0"/>
            <a:ea typeface="Calibri" panose="020F0502020204030204" pitchFamily="34" charset="0"/>
            <a:cs typeface="Calibri" panose="020F0502020204030204" pitchFamily="34" charset="0"/>
          </a:endParaRPr>
        </a:p>
      </dsp:txBody>
      <dsp:txXfrm>
        <a:off x="979467" y="2213845"/>
        <a:ext cx="3160655" cy="1896393"/>
      </dsp:txXfrm>
    </dsp:sp>
    <dsp:sp modelId="{A8697327-D685-4E92-B623-1410A3192B3A}">
      <dsp:nvSpPr>
        <dsp:cNvPr id="0" name=""/>
        <dsp:cNvSpPr/>
      </dsp:nvSpPr>
      <dsp:spPr>
        <a:xfrm>
          <a:off x="4456188" y="2213845"/>
          <a:ext cx="3160655" cy="1896393"/>
        </a:xfrm>
        <a:prstGeom prst="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lt-LT" sz="1700" b="1" kern="1200">
              <a:solidFill>
                <a:schemeClr val="tx1"/>
              </a:solidFill>
              <a:latin typeface="Calibri" panose="020F0502020204030204" pitchFamily="34" charset="0"/>
              <a:ea typeface="Calibri" panose="020F0502020204030204" pitchFamily="34" charset="0"/>
              <a:cs typeface="Calibri" panose="020F0502020204030204" pitchFamily="34" charset="0"/>
            </a:rPr>
            <a:t>Aiškumas </a:t>
          </a:r>
        </a:p>
        <a:p>
          <a:pPr marL="0" lvl="0" indent="0" algn="ctr" defTabSz="755650">
            <a:lnSpc>
              <a:spcPct val="90000"/>
            </a:lnSpc>
            <a:spcBef>
              <a:spcPct val="0"/>
            </a:spcBef>
            <a:spcAft>
              <a:spcPct val="35000"/>
            </a:spcAft>
            <a:buNone/>
          </a:pPr>
          <a:r>
            <a:rPr lang="lt-LT" sz="1700" b="0" i="1" kern="1200">
              <a:solidFill>
                <a:schemeClr val="tx1"/>
              </a:solidFill>
              <a:latin typeface="Calibri" panose="020F0502020204030204" pitchFamily="34" charset="0"/>
              <a:ea typeface="Calibri" panose="020F0502020204030204" pitchFamily="34" charset="0"/>
              <a:cs typeface="Calibri" panose="020F0502020204030204" pitchFamily="34" charset="0"/>
            </a:rPr>
            <a:t>VPNĮP veiksmai turi būti konkretūs, aiškūs ir suprantami ne srities specialistams bei atspindėti sukuriamą konkretų rezultatą ar naudą</a:t>
          </a:r>
          <a:endParaRPr lang="en-US" sz="1700" b="0" i="1" kern="1200">
            <a:solidFill>
              <a:schemeClr val="tx1"/>
            </a:solidFill>
            <a:latin typeface="Calibri" panose="020F0502020204030204" pitchFamily="34" charset="0"/>
            <a:ea typeface="Calibri" panose="020F0502020204030204" pitchFamily="34" charset="0"/>
            <a:cs typeface="Calibri" panose="020F0502020204030204" pitchFamily="34" charset="0"/>
          </a:endParaRPr>
        </a:p>
      </dsp:txBody>
      <dsp:txXfrm>
        <a:off x="4456188" y="2213845"/>
        <a:ext cx="3160655" cy="189639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9610233-70A4-43E4-B408-FC2FAE06851B}">
      <dsp:nvSpPr>
        <dsp:cNvPr id="0" name=""/>
        <dsp:cNvSpPr/>
      </dsp:nvSpPr>
      <dsp:spPr>
        <a:xfrm>
          <a:off x="0" y="312622"/>
          <a:ext cx="6656769" cy="810809"/>
        </a:xfrm>
        <a:prstGeom prst="roundRect">
          <a:avLst/>
        </a:prstGeom>
        <a:gradFill rotWithShape="0">
          <a:gsLst>
            <a:gs pos="0">
              <a:schemeClr val="accent2">
                <a:hueOff val="0"/>
                <a:satOff val="0"/>
                <a:lumOff val="0"/>
                <a:alphaOff val="0"/>
                <a:tint val="96000"/>
                <a:lumMod val="100000"/>
              </a:schemeClr>
            </a:gs>
            <a:gs pos="78000">
              <a:schemeClr val="accent2">
                <a:hueOff val="0"/>
                <a:satOff val="0"/>
                <a:lumOff val="0"/>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lang="lt-LT" sz="2100" b="1" kern="1200"/>
            <a:t>Žemės ūkio ir maisto sektorius taps strategiškai svarbiu nacionaliniam  saugumui šalies sektoriumi</a:t>
          </a:r>
          <a:endParaRPr lang="en-US" sz="2100" kern="1200"/>
        </a:p>
      </dsp:txBody>
      <dsp:txXfrm>
        <a:off x="39580" y="352202"/>
        <a:ext cx="6577609" cy="731649"/>
      </dsp:txXfrm>
    </dsp:sp>
    <dsp:sp modelId="{9FCC89F6-6B53-4DCC-A237-2D08FDE5D6AF}">
      <dsp:nvSpPr>
        <dsp:cNvPr id="0" name=""/>
        <dsp:cNvSpPr/>
      </dsp:nvSpPr>
      <dsp:spPr>
        <a:xfrm>
          <a:off x="0" y="1183912"/>
          <a:ext cx="6656769" cy="810809"/>
        </a:xfrm>
        <a:prstGeom prst="roundRect">
          <a:avLst/>
        </a:prstGeom>
        <a:gradFill rotWithShape="0">
          <a:gsLst>
            <a:gs pos="0">
              <a:schemeClr val="accent2">
                <a:hueOff val="-741071"/>
                <a:satOff val="3550"/>
                <a:lumOff val="3284"/>
                <a:alphaOff val="0"/>
                <a:tint val="96000"/>
                <a:lumMod val="100000"/>
              </a:schemeClr>
            </a:gs>
            <a:gs pos="78000">
              <a:schemeClr val="accent2">
                <a:hueOff val="-741071"/>
                <a:satOff val="3550"/>
                <a:lumOff val="3284"/>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rtl="0">
            <a:lnSpc>
              <a:spcPct val="90000"/>
            </a:lnSpc>
            <a:spcBef>
              <a:spcPct val="0"/>
            </a:spcBef>
            <a:spcAft>
              <a:spcPct val="35000"/>
            </a:spcAft>
            <a:buNone/>
          </a:pPr>
          <a:r>
            <a:rPr lang="lt-LT" sz="2100" b="1" kern="1200">
              <a:latin typeface="Trebuchet MS" panose="020B0603020202020204"/>
            </a:rPr>
            <a:t>Tvarios</a:t>
          </a:r>
          <a:r>
            <a:rPr lang="lt-LT" sz="2100" b="1" kern="1200"/>
            <a:t> žemės</a:t>
          </a:r>
          <a:r>
            <a:rPr lang="lt-LT" sz="2100" b="1" kern="1200">
              <a:latin typeface="Trebuchet MS" panose="020B0603020202020204"/>
            </a:rPr>
            <a:t> ūkio</a:t>
          </a:r>
          <a:r>
            <a:rPr lang="lt-LT" sz="2100" b="1" kern="1200"/>
            <a:t>, maisto ūkio bei žuvininkystės gamybos plėtra</a:t>
          </a:r>
          <a:endParaRPr lang="en-US" sz="2100" kern="1200"/>
        </a:p>
      </dsp:txBody>
      <dsp:txXfrm>
        <a:off x="39580" y="1223492"/>
        <a:ext cx="6577609" cy="731649"/>
      </dsp:txXfrm>
    </dsp:sp>
    <dsp:sp modelId="{7A197EC6-9D6A-4B05-97E9-DF2E0CD9CFAD}">
      <dsp:nvSpPr>
        <dsp:cNvPr id="0" name=""/>
        <dsp:cNvSpPr/>
      </dsp:nvSpPr>
      <dsp:spPr>
        <a:xfrm>
          <a:off x="0" y="2055202"/>
          <a:ext cx="6656769" cy="810809"/>
        </a:xfrm>
        <a:prstGeom prst="roundRect">
          <a:avLst/>
        </a:prstGeom>
        <a:gradFill rotWithShape="0">
          <a:gsLst>
            <a:gs pos="0">
              <a:schemeClr val="accent2">
                <a:hueOff val="-1482143"/>
                <a:satOff val="7100"/>
                <a:lumOff val="6569"/>
                <a:alphaOff val="0"/>
                <a:tint val="96000"/>
                <a:lumMod val="100000"/>
              </a:schemeClr>
            </a:gs>
            <a:gs pos="78000">
              <a:schemeClr val="accent2">
                <a:hueOff val="-1482143"/>
                <a:satOff val="7100"/>
                <a:lumOff val="6569"/>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lang="lt-LT" sz="2100" b="1" kern="1200"/>
            <a:t>Žemės ūkio ir maisto produktų vertės grandinės stiprinimas</a:t>
          </a:r>
          <a:endParaRPr lang="en-US" sz="2100" kern="1200"/>
        </a:p>
      </dsp:txBody>
      <dsp:txXfrm>
        <a:off x="39580" y="2094782"/>
        <a:ext cx="6577609" cy="731649"/>
      </dsp:txXfrm>
    </dsp:sp>
    <dsp:sp modelId="{605E0396-6154-4DB0-99E5-F6B8CDB895FF}">
      <dsp:nvSpPr>
        <dsp:cNvPr id="0" name=""/>
        <dsp:cNvSpPr/>
      </dsp:nvSpPr>
      <dsp:spPr>
        <a:xfrm>
          <a:off x="0" y="2926492"/>
          <a:ext cx="6656769" cy="810809"/>
        </a:xfrm>
        <a:prstGeom prst="roundRect">
          <a:avLst/>
        </a:prstGeom>
        <a:gradFill rotWithShape="0">
          <a:gsLst>
            <a:gs pos="0">
              <a:schemeClr val="accent2">
                <a:hueOff val="-2223214"/>
                <a:satOff val="10650"/>
                <a:lumOff val="9853"/>
                <a:alphaOff val="0"/>
                <a:tint val="96000"/>
                <a:lumMod val="100000"/>
              </a:schemeClr>
            </a:gs>
            <a:gs pos="78000">
              <a:schemeClr val="accent2">
                <a:hueOff val="-2223214"/>
                <a:satOff val="10650"/>
                <a:lumOff val="9853"/>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lang="lt-LT" sz="2100" b="1" kern="1200"/>
            <a:t>Gyvulininkystės sektoriaus gyvybingumo didinimas</a:t>
          </a:r>
          <a:endParaRPr lang="en-US" sz="2100" kern="1200"/>
        </a:p>
      </dsp:txBody>
      <dsp:txXfrm>
        <a:off x="39580" y="2966072"/>
        <a:ext cx="6577609" cy="731649"/>
      </dsp:txXfrm>
    </dsp:sp>
    <dsp:sp modelId="{C787E97B-B0F9-45BA-ACCB-CD47C305221C}">
      <dsp:nvSpPr>
        <dsp:cNvPr id="0" name=""/>
        <dsp:cNvSpPr/>
      </dsp:nvSpPr>
      <dsp:spPr>
        <a:xfrm>
          <a:off x="0" y="3797782"/>
          <a:ext cx="6656769" cy="810809"/>
        </a:xfrm>
        <a:prstGeom prst="roundRect">
          <a:avLst/>
        </a:prstGeom>
        <a:gradFill rotWithShape="0">
          <a:gsLst>
            <a:gs pos="0">
              <a:schemeClr val="accent2">
                <a:hueOff val="-2964286"/>
                <a:satOff val="14200"/>
                <a:lumOff val="13137"/>
                <a:alphaOff val="0"/>
                <a:tint val="96000"/>
                <a:lumMod val="100000"/>
              </a:schemeClr>
            </a:gs>
            <a:gs pos="78000">
              <a:schemeClr val="accent2">
                <a:hueOff val="-2964286"/>
                <a:satOff val="14200"/>
                <a:lumOff val="13137"/>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lang="lt-LT" sz="2100" b="1" kern="1200"/>
            <a:t>Iniciatyvų, skatinančių kaimo gyvybingumą įgyvendinimas</a:t>
          </a:r>
          <a:endParaRPr lang="en-US" sz="2100" kern="1200"/>
        </a:p>
      </dsp:txBody>
      <dsp:txXfrm>
        <a:off x="39580" y="3837362"/>
        <a:ext cx="6577609" cy="731649"/>
      </dsp:txXfrm>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Antraštės vietos rezervavimo ženklas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lt-LT"/>
          </a:p>
        </p:txBody>
      </p:sp>
      <p:sp>
        <p:nvSpPr>
          <p:cNvPr id="3" name="Datos vietos rezervavimo ženklas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DB78F17-2CC1-43CE-AF57-26840377F7D4}" type="datetimeFigureOut">
              <a:rPr lang="lt-LT" smtClean="0"/>
              <a:t>2025-01-23</a:t>
            </a:fld>
            <a:endParaRPr lang="lt-LT"/>
          </a:p>
        </p:txBody>
      </p:sp>
      <p:sp>
        <p:nvSpPr>
          <p:cNvPr id="4" name="Skaidrės vaizdo vietos rezervavimo ženkla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lt-LT"/>
          </a:p>
        </p:txBody>
      </p:sp>
      <p:sp>
        <p:nvSpPr>
          <p:cNvPr id="5" name="Pastabų vietos rezervavimo ženkl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lt-LT"/>
              <a:t>Spustelėkite, kad galėtumėte redaguoti šablono teksto stilius</a:t>
            </a:r>
          </a:p>
          <a:p>
            <a:pPr lvl="1"/>
            <a:r>
              <a:rPr lang="lt-LT"/>
              <a:t>Antras lygis</a:t>
            </a:r>
          </a:p>
          <a:p>
            <a:pPr lvl="2"/>
            <a:r>
              <a:rPr lang="lt-LT"/>
              <a:t>Trečias lygis</a:t>
            </a:r>
          </a:p>
          <a:p>
            <a:pPr lvl="3"/>
            <a:r>
              <a:rPr lang="lt-LT"/>
              <a:t>Ketvirtas lygis</a:t>
            </a:r>
          </a:p>
          <a:p>
            <a:pPr lvl="4"/>
            <a:r>
              <a:rPr lang="lt-LT"/>
              <a:t>Penktas lygis</a:t>
            </a:r>
          </a:p>
        </p:txBody>
      </p:sp>
      <p:sp>
        <p:nvSpPr>
          <p:cNvPr id="6" name="Poraštės vietos rezervavimo ženklas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lt-LT"/>
          </a:p>
        </p:txBody>
      </p:sp>
      <p:sp>
        <p:nvSpPr>
          <p:cNvPr id="7" name="Skaidrės numerio vietos rezervavimo ženklas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D847C87-4F9A-406D-8BA1-03915A2A8411}" type="slidenum">
              <a:rPr lang="lt-LT" smtClean="0"/>
              <a:t>‹#›</a:t>
            </a:fld>
            <a:endParaRPr lang="lt-LT"/>
          </a:p>
        </p:txBody>
      </p:sp>
    </p:spTree>
    <p:extLst>
      <p:ext uri="{BB962C8B-B14F-4D97-AF65-F5344CB8AC3E}">
        <p14:creationId xmlns:p14="http://schemas.microsoft.com/office/powerpoint/2010/main" val="173501716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kaidrės vaizdo vietos rezervavimo ženklas 1"/>
          <p:cNvSpPr>
            <a:spLocks noGrp="1" noRot="1" noChangeAspect="1"/>
          </p:cNvSpPr>
          <p:nvPr>
            <p:ph type="sldImg"/>
          </p:nvPr>
        </p:nvSpPr>
        <p:spPr/>
      </p:sp>
      <p:sp>
        <p:nvSpPr>
          <p:cNvPr id="3" name="Pastabų vietos rezervavimo ženklas 2"/>
          <p:cNvSpPr>
            <a:spLocks noGrp="1"/>
          </p:cNvSpPr>
          <p:nvPr>
            <p:ph type="body" idx="1"/>
          </p:nvPr>
        </p:nvSpPr>
        <p:spPr/>
        <p:txBody>
          <a:bodyPr/>
          <a:lstStyle/>
          <a:p>
            <a:endParaRPr lang="lt-LT"/>
          </a:p>
        </p:txBody>
      </p:sp>
      <p:sp>
        <p:nvSpPr>
          <p:cNvPr id="4" name="Skaidrės numerio vietos rezervavimo ženklas 3"/>
          <p:cNvSpPr>
            <a:spLocks noGrp="1"/>
          </p:cNvSpPr>
          <p:nvPr>
            <p:ph type="sldNum" sz="quarter" idx="5"/>
          </p:nvPr>
        </p:nvSpPr>
        <p:spPr/>
        <p:txBody>
          <a:bodyPr/>
          <a:lstStyle/>
          <a:p>
            <a:fld id="{D07D9B4B-C667-46DA-8DB6-7CF7DF6CE5C6}" type="slidenum">
              <a:rPr lang="en-GB" smtClean="0"/>
              <a:pPr/>
              <a:t>4</a:t>
            </a:fld>
            <a:endParaRPr lang="en-GB"/>
          </a:p>
        </p:txBody>
      </p:sp>
    </p:spTree>
    <p:extLst>
      <p:ext uri="{BB962C8B-B14F-4D97-AF65-F5344CB8AC3E}">
        <p14:creationId xmlns:p14="http://schemas.microsoft.com/office/powerpoint/2010/main" val="257947326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Pavadinimo skaidrė">
    <p:spTree>
      <p:nvGrpSpPr>
        <p:cNvPr id="1" name=""/>
        <p:cNvGrpSpPr/>
        <p:nvPr/>
      </p:nvGrpSpPr>
      <p:grpSpPr>
        <a:xfrm>
          <a:off x="0" y="0"/>
          <a:ext cx="0" cy="0"/>
          <a:chOff x="0" y="0"/>
          <a:chExt cx="0" cy="0"/>
        </a:xfrm>
      </p:grpSpPr>
      <p:grpSp>
        <p:nvGrpSpPr>
          <p:cNvPr id="8" name="Group 7"/>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85000"/>
                  <a:lumOff val="1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lumOff val="1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lt-LT"/>
              <a:t>Spustelėję redaguokite stilių</a:t>
            </a:r>
            <a:endParaRPr lang="en-US"/>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lt-LT"/>
              <a:t>Spustelėkite norėdami redaguoti šablono paantraštės stilių</a:t>
            </a:r>
            <a:endParaRPr lang="en-US"/>
          </a:p>
        </p:txBody>
      </p:sp>
      <p:sp>
        <p:nvSpPr>
          <p:cNvPr id="4" name="Date Placeholder 3"/>
          <p:cNvSpPr>
            <a:spLocks noGrp="1"/>
          </p:cNvSpPr>
          <p:nvPr>
            <p:ph type="dt" sz="half" idx="10"/>
          </p:nvPr>
        </p:nvSpPr>
        <p:spPr/>
        <p:txBody>
          <a:bodyPr/>
          <a:lstStyle/>
          <a:p>
            <a:fld id="{6A486B84-DAC8-47C7-9A85-D64DECB4FF10}" type="datetimeFigureOut">
              <a:rPr lang="lt-LT" smtClean="0"/>
              <a:t>2025-01-23</a:t>
            </a:fld>
            <a:endParaRPr lang="lt-LT"/>
          </a:p>
        </p:txBody>
      </p:sp>
      <p:sp>
        <p:nvSpPr>
          <p:cNvPr id="5" name="Footer Placeholder 4"/>
          <p:cNvSpPr>
            <a:spLocks noGrp="1"/>
          </p:cNvSpPr>
          <p:nvPr>
            <p:ph type="ftr" sz="quarter" idx="11"/>
          </p:nvPr>
        </p:nvSpPr>
        <p:spPr/>
        <p:txBody>
          <a:bodyPr/>
          <a:lstStyle/>
          <a:p>
            <a:endParaRPr lang="lt-LT"/>
          </a:p>
        </p:txBody>
      </p:sp>
      <p:sp>
        <p:nvSpPr>
          <p:cNvPr id="6" name="Slide Number Placeholder 5"/>
          <p:cNvSpPr>
            <a:spLocks noGrp="1"/>
          </p:cNvSpPr>
          <p:nvPr>
            <p:ph type="sldNum" sz="quarter" idx="12"/>
          </p:nvPr>
        </p:nvSpPr>
        <p:spPr/>
        <p:txBody>
          <a:bodyPr/>
          <a:lstStyle/>
          <a:p>
            <a:fld id="{062CBB33-61E3-494A-A1E4-1E73D04BA386}" type="slidenum">
              <a:rPr lang="lt-LT" smtClean="0"/>
              <a:t>‹#›</a:t>
            </a:fld>
            <a:endParaRPr lang="lt-LT"/>
          </a:p>
        </p:txBody>
      </p:sp>
    </p:spTree>
    <p:extLst>
      <p:ext uri="{BB962C8B-B14F-4D97-AF65-F5344CB8AC3E}">
        <p14:creationId xmlns:p14="http://schemas.microsoft.com/office/powerpoint/2010/main" val="19204995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vadinimas ir antraštė">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lt-LT"/>
              <a:t>Spustelėję redaguokite stilių</a:t>
            </a:r>
            <a:endParaRPr lang="en-US"/>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lt-LT"/>
              <a:t>Spustelėkite, kad galėtumėte redaguoti šablono teksto stilius</a:t>
            </a:r>
          </a:p>
        </p:txBody>
      </p:sp>
      <p:sp>
        <p:nvSpPr>
          <p:cNvPr id="4" name="Date Placeholder 3"/>
          <p:cNvSpPr>
            <a:spLocks noGrp="1"/>
          </p:cNvSpPr>
          <p:nvPr>
            <p:ph type="dt" sz="half" idx="10"/>
          </p:nvPr>
        </p:nvSpPr>
        <p:spPr/>
        <p:txBody>
          <a:bodyPr/>
          <a:lstStyle/>
          <a:p>
            <a:fld id="{6A486B84-DAC8-47C7-9A85-D64DECB4FF10}" type="datetimeFigureOut">
              <a:rPr lang="lt-LT" smtClean="0"/>
              <a:t>2025-01-23</a:t>
            </a:fld>
            <a:endParaRPr lang="lt-LT"/>
          </a:p>
        </p:txBody>
      </p:sp>
      <p:sp>
        <p:nvSpPr>
          <p:cNvPr id="5" name="Footer Placeholder 4"/>
          <p:cNvSpPr>
            <a:spLocks noGrp="1"/>
          </p:cNvSpPr>
          <p:nvPr>
            <p:ph type="ftr" sz="quarter" idx="11"/>
          </p:nvPr>
        </p:nvSpPr>
        <p:spPr/>
        <p:txBody>
          <a:bodyPr/>
          <a:lstStyle/>
          <a:p>
            <a:endParaRPr lang="lt-LT"/>
          </a:p>
        </p:txBody>
      </p:sp>
      <p:sp>
        <p:nvSpPr>
          <p:cNvPr id="6" name="Slide Number Placeholder 5"/>
          <p:cNvSpPr>
            <a:spLocks noGrp="1"/>
          </p:cNvSpPr>
          <p:nvPr>
            <p:ph type="sldNum" sz="quarter" idx="12"/>
          </p:nvPr>
        </p:nvSpPr>
        <p:spPr/>
        <p:txBody>
          <a:bodyPr/>
          <a:lstStyle/>
          <a:p>
            <a:fld id="{062CBB33-61E3-494A-A1E4-1E73D04BA386}" type="slidenum">
              <a:rPr lang="lt-LT" smtClean="0"/>
              <a:t>‹#›</a:t>
            </a:fld>
            <a:endParaRPr lang="lt-LT"/>
          </a:p>
        </p:txBody>
      </p:sp>
    </p:spTree>
    <p:extLst>
      <p:ext uri="{BB962C8B-B14F-4D97-AF65-F5344CB8AC3E}">
        <p14:creationId xmlns:p14="http://schemas.microsoft.com/office/powerpoint/2010/main" val="31704751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asiūlymas su antrašte">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lt-LT"/>
              <a:t>Spustelėję redaguokite stilių</a:t>
            </a:r>
            <a:endParaRPr lang="en-US"/>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lt-LT"/>
              <a:t>Spustelėkite, kad galėtumėte redaguoti šablono teksto stilius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lt-LT"/>
              <a:t>Spustelėkite, kad galėtumėte redaguoti šablono teksto stilius</a:t>
            </a:r>
          </a:p>
        </p:txBody>
      </p:sp>
      <p:sp>
        <p:nvSpPr>
          <p:cNvPr id="4" name="Date Placeholder 3"/>
          <p:cNvSpPr>
            <a:spLocks noGrp="1"/>
          </p:cNvSpPr>
          <p:nvPr>
            <p:ph type="dt" sz="half" idx="10"/>
          </p:nvPr>
        </p:nvSpPr>
        <p:spPr/>
        <p:txBody>
          <a:bodyPr/>
          <a:lstStyle/>
          <a:p>
            <a:fld id="{6A486B84-DAC8-47C7-9A85-D64DECB4FF10}" type="datetimeFigureOut">
              <a:rPr lang="lt-LT" smtClean="0"/>
              <a:t>2025-01-23</a:t>
            </a:fld>
            <a:endParaRPr lang="lt-LT"/>
          </a:p>
        </p:txBody>
      </p:sp>
      <p:sp>
        <p:nvSpPr>
          <p:cNvPr id="5" name="Footer Placeholder 4"/>
          <p:cNvSpPr>
            <a:spLocks noGrp="1"/>
          </p:cNvSpPr>
          <p:nvPr>
            <p:ph type="ftr" sz="quarter" idx="11"/>
          </p:nvPr>
        </p:nvSpPr>
        <p:spPr/>
        <p:txBody>
          <a:bodyPr/>
          <a:lstStyle/>
          <a:p>
            <a:endParaRPr lang="lt-LT"/>
          </a:p>
        </p:txBody>
      </p:sp>
      <p:sp>
        <p:nvSpPr>
          <p:cNvPr id="6" name="Slide Number Placeholder 5"/>
          <p:cNvSpPr>
            <a:spLocks noGrp="1"/>
          </p:cNvSpPr>
          <p:nvPr>
            <p:ph type="sldNum" sz="quarter" idx="12"/>
          </p:nvPr>
        </p:nvSpPr>
        <p:spPr/>
        <p:txBody>
          <a:bodyPr/>
          <a:lstStyle/>
          <a:p>
            <a:fld id="{062CBB33-61E3-494A-A1E4-1E73D04BA386}" type="slidenum">
              <a:rPr lang="lt-LT" smtClean="0"/>
              <a:t>‹#›</a:t>
            </a:fld>
            <a:endParaRPr lang="lt-LT"/>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a:ln w="3175" cmpd="sng">
                  <a:noFill/>
                </a:ln>
                <a:solidFill>
                  <a:schemeClr val="accent1"/>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a:ln w="3175" cmpd="sng">
                  <a:noFill/>
                </a:ln>
                <a:solidFill>
                  <a:schemeClr val="accent1"/>
                </a:solidFill>
                <a:effectLst/>
                <a:latin typeface="Arial"/>
              </a:rPr>
              <a:t>”</a:t>
            </a:r>
          </a:p>
        </p:txBody>
      </p:sp>
    </p:spTree>
    <p:extLst>
      <p:ext uri="{BB962C8B-B14F-4D97-AF65-F5344CB8AC3E}">
        <p14:creationId xmlns:p14="http://schemas.microsoft.com/office/powerpoint/2010/main" val="225583080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Kortelės pavadinimas">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lt-LT"/>
              <a:t>Spustelėję redaguokite stilių</a:t>
            </a:r>
            <a:endParaRPr lang="en-US"/>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lt-LT"/>
              <a:t>Spustelėkite, kad galėtumėte redaguoti šablono teksto stilius</a:t>
            </a:r>
          </a:p>
        </p:txBody>
      </p:sp>
      <p:sp>
        <p:nvSpPr>
          <p:cNvPr id="4" name="Date Placeholder 3"/>
          <p:cNvSpPr>
            <a:spLocks noGrp="1"/>
          </p:cNvSpPr>
          <p:nvPr>
            <p:ph type="dt" sz="half" idx="10"/>
          </p:nvPr>
        </p:nvSpPr>
        <p:spPr/>
        <p:txBody>
          <a:bodyPr/>
          <a:lstStyle/>
          <a:p>
            <a:fld id="{6A486B84-DAC8-47C7-9A85-D64DECB4FF10}" type="datetimeFigureOut">
              <a:rPr lang="lt-LT" smtClean="0"/>
              <a:t>2025-01-23</a:t>
            </a:fld>
            <a:endParaRPr lang="lt-LT"/>
          </a:p>
        </p:txBody>
      </p:sp>
      <p:sp>
        <p:nvSpPr>
          <p:cNvPr id="5" name="Footer Placeholder 4"/>
          <p:cNvSpPr>
            <a:spLocks noGrp="1"/>
          </p:cNvSpPr>
          <p:nvPr>
            <p:ph type="ftr" sz="quarter" idx="11"/>
          </p:nvPr>
        </p:nvSpPr>
        <p:spPr/>
        <p:txBody>
          <a:bodyPr/>
          <a:lstStyle/>
          <a:p>
            <a:endParaRPr lang="lt-LT"/>
          </a:p>
        </p:txBody>
      </p:sp>
      <p:sp>
        <p:nvSpPr>
          <p:cNvPr id="6" name="Slide Number Placeholder 5"/>
          <p:cNvSpPr>
            <a:spLocks noGrp="1"/>
          </p:cNvSpPr>
          <p:nvPr>
            <p:ph type="sldNum" sz="quarter" idx="12"/>
          </p:nvPr>
        </p:nvSpPr>
        <p:spPr/>
        <p:txBody>
          <a:bodyPr/>
          <a:lstStyle/>
          <a:p>
            <a:fld id="{062CBB33-61E3-494A-A1E4-1E73D04BA386}" type="slidenum">
              <a:rPr lang="lt-LT" smtClean="0"/>
              <a:t>‹#›</a:t>
            </a:fld>
            <a:endParaRPr lang="lt-LT"/>
          </a:p>
        </p:txBody>
      </p:sp>
    </p:spTree>
    <p:extLst>
      <p:ext uri="{BB962C8B-B14F-4D97-AF65-F5344CB8AC3E}">
        <p14:creationId xmlns:p14="http://schemas.microsoft.com/office/powerpoint/2010/main" val="304291966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Pasiūlymo pavadinimas kortelės">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lt-LT"/>
              <a:t>Spustelėję redaguokite stilių</a:t>
            </a:r>
            <a:endParaRPr lang="en-US"/>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lt-LT"/>
              <a:t>Spustelėkite, kad galėtumėte redaguoti šablono teksto stilius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lt-LT"/>
              <a:t>Spustelėkite, kad galėtumėte redaguoti šablono teksto stilius</a:t>
            </a:r>
          </a:p>
        </p:txBody>
      </p:sp>
      <p:sp>
        <p:nvSpPr>
          <p:cNvPr id="4" name="Date Placeholder 3"/>
          <p:cNvSpPr>
            <a:spLocks noGrp="1"/>
          </p:cNvSpPr>
          <p:nvPr>
            <p:ph type="dt" sz="half" idx="10"/>
          </p:nvPr>
        </p:nvSpPr>
        <p:spPr/>
        <p:txBody>
          <a:bodyPr/>
          <a:lstStyle/>
          <a:p>
            <a:fld id="{6A486B84-DAC8-47C7-9A85-D64DECB4FF10}" type="datetimeFigureOut">
              <a:rPr lang="lt-LT" smtClean="0"/>
              <a:t>2025-01-23</a:t>
            </a:fld>
            <a:endParaRPr lang="lt-LT"/>
          </a:p>
        </p:txBody>
      </p:sp>
      <p:sp>
        <p:nvSpPr>
          <p:cNvPr id="5" name="Footer Placeholder 4"/>
          <p:cNvSpPr>
            <a:spLocks noGrp="1"/>
          </p:cNvSpPr>
          <p:nvPr>
            <p:ph type="ftr" sz="quarter" idx="11"/>
          </p:nvPr>
        </p:nvSpPr>
        <p:spPr/>
        <p:txBody>
          <a:bodyPr/>
          <a:lstStyle/>
          <a:p>
            <a:endParaRPr lang="lt-LT"/>
          </a:p>
        </p:txBody>
      </p:sp>
      <p:sp>
        <p:nvSpPr>
          <p:cNvPr id="6" name="Slide Number Placeholder 5"/>
          <p:cNvSpPr>
            <a:spLocks noGrp="1"/>
          </p:cNvSpPr>
          <p:nvPr>
            <p:ph type="sldNum" sz="quarter" idx="12"/>
          </p:nvPr>
        </p:nvSpPr>
        <p:spPr/>
        <p:txBody>
          <a:bodyPr/>
          <a:lstStyle/>
          <a:p>
            <a:fld id="{062CBB33-61E3-494A-A1E4-1E73D04BA386}" type="slidenum">
              <a:rPr lang="lt-LT" smtClean="0"/>
              <a:t>‹#›</a:t>
            </a:fld>
            <a:endParaRPr lang="lt-LT"/>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a:ln w="3175" cmpd="sng">
                  <a:noFill/>
                </a:ln>
                <a:solidFill>
                  <a:schemeClr val="accent1"/>
                </a:solidFill>
                <a:effectLst/>
                <a:latin typeface="Arial"/>
              </a:rPr>
              <a:t>”</a:t>
            </a:r>
          </a:p>
        </p:txBody>
      </p:sp>
    </p:spTree>
    <p:extLst>
      <p:ext uri="{BB962C8B-B14F-4D97-AF65-F5344CB8AC3E}">
        <p14:creationId xmlns:p14="http://schemas.microsoft.com/office/powerpoint/2010/main" val="115825646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arba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lt-LT"/>
              <a:t>Spustelėję redaguokite stilių</a:t>
            </a:r>
            <a:endParaRPr lang="en-US"/>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lt-LT"/>
              <a:t>Spustelėkite, kad galėtumėte redaguoti šablono teksto stilius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lt-LT"/>
              <a:t>Spustelėkite, kad galėtumėte redaguoti šablono teksto stilius</a:t>
            </a:r>
          </a:p>
        </p:txBody>
      </p:sp>
      <p:sp>
        <p:nvSpPr>
          <p:cNvPr id="4" name="Date Placeholder 3"/>
          <p:cNvSpPr>
            <a:spLocks noGrp="1"/>
          </p:cNvSpPr>
          <p:nvPr>
            <p:ph type="dt" sz="half" idx="10"/>
          </p:nvPr>
        </p:nvSpPr>
        <p:spPr/>
        <p:txBody>
          <a:bodyPr/>
          <a:lstStyle/>
          <a:p>
            <a:fld id="{6A486B84-DAC8-47C7-9A85-D64DECB4FF10}" type="datetimeFigureOut">
              <a:rPr lang="lt-LT" smtClean="0"/>
              <a:t>2025-01-23</a:t>
            </a:fld>
            <a:endParaRPr lang="lt-LT"/>
          </a:p>
        </p:txBody>
      </p:sp>
      <p:sp>
        <p:nvSpPr>
          <p:cNvPr id="5" name="Footer Placeholder 4"/>
          <p:cNvSpPr>
            <a:spLocks noGrp="1"/>
          </p:cNvSpPr>
          <p:nvPr>
            <p:ph type="ftr" sz="quarter" idx="11"/>
          </p:nvPr>
        </p:nvSpPr>
        <p:spPr/>
        <p:txBody>
          <a:bodyPr/>
          <a:lstStyle/>
          <a:p>
            <a:endParaRPr lang="lt-LT"/>
          </a:p>
        </p:txBody>
      </p:sp>
      <p:sp>
        <p:nvSpPr>
          <p:cNvPr id="6" name="Slide Number Placeholder 5"/>
          <p:cNvSpPr>
            <a:spLocks noGrp="1"/>
          </p:cNvSpPr>
          <p:nvPr>
            <p:ph type="sldNum" sz="quarter" idx="12"/>
          </p:nvPr>
        </p:nvSpPr>
        <p:spPr/>
        <p:txBody>
          <a:bodyPr/>
          <a:lstStyle/>
          <a:p>
            <a:fld id="{062CBB33-61E3-494A-A1E4-1E73D04BA386}" type="slidenum">
              <a:rPr lang="lt-LT" smtClean="0"/>
              <a:t>‹#›</a:t>
            </a:fld>
            <a:endParaRPr lang="lt-LT"/>
          </a:p>
        </p:txBody>
      </p:sp>
    </p:spTree>
    <p:extLst>
      <p:ext uri="{BB962C8B-B14F-4D97-AF65-F5344CB8AC3E}">
        <p14:creationId xmlns:p14="http://schemas.microsoft.com/office/powerpoint/2010/main" val="95460995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Pavadinimas ir vertikalus teksta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t-LT"/>
              <a:t>Spustelėję redaguokite stilių</a:t>
            </a:r>
            <a:endParaRPr lang="en-US"/>
          </a:p>
        </p:txBody>
      </p:sp>
      <p:sp>
        <p:nvSpPr>
          <p:cNvPr id="3" name="Vertical Text Placeholder 2"/>
          <p:cNvSpPr>
            <a:spLocks noGrp="1"/>
          </p:cNvSpPr>
          <p:nvPr>
            <p:ph type="body" orient="vert" idx="1"/>
          </p:nvPr>
        </p:nvSpPr>
        <p:spPr/>
        <p:txBody>
          <a:bodyPr vert="eaVert"/>
          <a:lstStyle/>
          <a:p>
            <a:pPr lvl="0"/>
            <a:r>
              <a:rPr lang="lt-LT"/>
              <a:t>Spustelėkite, kad galėtumėte redaguoti šablono teksto stilius</a:t>
            </a:r>
          </a:p>
          <a:p>
            <a:pPr lvl="1"/>
            <a:r>
              <a:rPr lang="lt-LT"/>
              <a:t>Antras lygis</a:t>
            </a:r>
          </a:p>
          <a:p>
            <a:pPr lvl="2"/>
            <a:r>
              <a:rPr lang="lt-LT"/>
              <a:t>Trečias lygis</a:t>
            </a:r>
          </a:p>
          <a:p>
            <a:pPr lvl="3"/>
            <a:r>
              <a:rPr lang="lt-LT"/>
              <a:t>Ketvirtas lygis</a:t>
            </a:r>
          </a:p>
          <a:p>
            <a:pPr lvl="4"/>
            <a:r>
              <a:rPr lang="lt-LT"/>
              <a:t>Penktas lygis</a:t>
            </a:r>
            <a:endParaRPr lang="en-US"/>
          </a:p>
        </p:txBody>
      </p:sp>
      <p:sp>
        <p:nvSpPr>
          <p:cNvPr id="4" name="Date Placeholder 3"/>
          <p:cNvSpPr>
            <a:spLocks noGrp="1"/>
          </p:cNvSpPr>
          <p:nvPr>
            <p:ph type="dt" sz="half" idx="10"/>
          </p:nvPr>
        </p:nvSpPr>
        <p:spPr/>
        <p:txBody>
          <a:bodyPr/>
          <a:lstStyle/>
          <a:p>
            <a:fld id="{6A486B84-DAC8-47C7-9A85-D64DECB4FF10}" type="datetimeFigureOut">
              <a:rPr lang="lt-LT" smtClean="0"/>
              <a:t>2025-01-23</a:t>
            </a:fld>
            <a:endParaRPr lang="lt-LT"/>
          </a:p>
        </p:txBody>
      </p:sp>
      <p:sp>
        <p:nvSpPr>
          <p:cNvPr id="5" name="Footer Placeholder 4"/>
          <p:cNvSpPr>
            <a:spLocks noGrp="1"/>
          </p:cNvSpPr>
          <p:nvPr>
            <p:ph type="ftr" sz="quarter" idx="11"/>
          </p:nvPr>
        </p:nvSpPr>
        <p:spPr/>
        <p:txBody>
          <a:bodyPr/>
          <a:lstStyle/>
          <a:p>
            <a:endParaRPr lang="lt-LT"/>
          </a:p>
        </p:txBody>
      </p:sp>
      <p:sp>
        <p:nvSpPr>
          <p:cNvPr id="6" name="Slide Number Placeholder 5"/>
          <p:cNvSpPr>
            <a:spLocks noGrp="1"/>
          </p:cNvSpPr>
          <p:nvPr>
            <p:ph type="sldNum" sz="quarter" idx="12"/>
          </p:nvPr>
        </p:nvSpPr>
        <p:spPr/>
        <p:txBody>
          <a:bodyPr/>
          <a:lstStyle/>
          <a:p>
            <a:fld id="{062CBB33-61E3-494A-A1E4-1E73D04BA386}" type="slidenum">
              <a:rPr lang="lt-LT" smtClean="0"/>
              <a:t>‹#›</a:t>
            </a:fld>
            <a:endParaRPr lang="lt-LT"/>
          </a:p>
        </p:txBody>
      </p:sp>
    </p:spTree>
    <p:extLst>
      <p:ext uri="{BB962C8B-B14F-4D97-AF65-F5344CB8AC3E}">
        <p14:creationId xmlns:p14="http://schemas.microsoft.com/office/powerpoint/2010/main" val="147597267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kalus pavadinimas ir tekstas">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lt-LT"/>
              <a:t>Spustelėję redaguokite stilių</a:t>
            </a:r>
            <a:endParaRPr lang="en-US"/>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lt-LT"/>
              <a:t>Spustelėkite, kad galėtumėte redaguoti šablono teksto stilius</a:t>
            </a:r>
          </a:p>
          <a:p>
            <a:pPr lvl="1"/>
            <a:r>
              <a:rPr lang="lt-LT"/>
              <a:t>Antras lygis</a:t>
            </a:r>
          </a:p>
          <a:p>
            <a:pPr lvl="2"/>
            <a:r>
              <a:rPr lang="lt-LT"/>
              <a:t>Trečias lygis</a:t>
            </a:r>
          </a:p>
          <a:p>
            <a:pPr lvl="3"/>
            <a:r>
              <a:rPr lang="lt-LT"/>
              <a:t>Ketvirtas lygis</a:t>
            </a:r>
          </a:p>
          <a:p>
            <a:pPr lvl="4"/>
            <a:r>
              <a:rPr lang="lt-LT"/>
              <a:t>Penktas lygis</a:t>
            </a:r>
            <a:endParaRPr lang="en-US"/>
          </a:p>
        </p:txBody>
      </p:sp>
      <p:sp>
        <p:nvSpPr>
          <p:cNvPr id="4" name="Date Placeholder 3"/>
          <p:cNvSpPr>
            <a:spLocks noGrp="1"/>
          </p:cNvSpPr>
          <p:nvPr>
            <p:ph type="dt" sz="half" idx="10"/>
          </p:nvPr>
        </p:nvSpPr>
        <p:spPr/>
        <p:txBody>
          <a:bodyPr/>
          <a:lstStyle/>
          <a:p>
            <a:fld id="{6A486B84-DAC8-47C7-9A85-D64DECB4FF10}" type="datetimeFigureOut">
              <a:rPr lang="lt-LT" smtClean="0"/>
              <a:t>2025-01-23</a:t>
            </a:fld>
            <a:endParaRPr lang="lt-LT"/>
          </a:p>
        </p:txBody>
      </p:sp>
      <p:sp>
        <p:nvSpPr>
          <p:cNvPr id="5" name="Footer Placeholder 4"/>
          <p:cNvSpPr>
            <a:spLocks noGrp="1"/>
          </p:cNvSpPr>
          <p:nvPr>
            <p:ph type="ftr" sz="quarter" idx="11"/>
          </p:nvPr>
        </p:nvSpPr>
        <p:spPr/>
        <p:txBody>
          <a:bodyPr/>
          <a:lstStyle/>
          <a:p>
            <a:endParaRPr lang="lt-LT"/>
          </a:p>
        </p:txBody>
      </p:sp>
      <p:sp>
        <p:nvSpPr>
          <p:cNvPr id="6" name="Slide Number Placeholder 5"/>
          <p:cNvSpPr>
            <a:spLocks noGrp="1"/>
          </p:cNvSpPr>
          <p:nvPr>
            <p:ph type="sldNum" sz="quarter" idx="12"/>
          </p:nvPr>
        </p:nvSpPr>
        <p:spPr/>
        <p:txBody>
          <a:bodyPr/>
          <a:lstStyle/>
          <a:p>
            <a:fld id="{062CBB33-61E3-494A-A1E4-1E73D04BA386}" type="slidenum">
              <a:rPr lang="lt-LT" smtClean="0"/>
              <a:t>‹#›</a:t>
            </a:fld>
            <a:endParaRPr lang="lt-LT"/>
          </a:p>
        </p:txBody>
      </p:sp>
    </p:spTree>
    <p:extLst>
      <p:ext uri="{BB962C8B-B14F-4D97-AF65-F5344CB8AC3E}">
        <p14:creationId xmlns:p14="http://schemas.microsoft.com/office/powerpoint/2010/main" val="35788126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Pavadinimas ir turinys">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lt-LT"/>
              <a:t>Spustelėję redaguokite stilių</a:t>
            </a:r>
            <a:endParaRPr lang="en-US"/>
          </a:p>
        </p:txBody>
      </p:sp>
      <p:sp>
        <p:nvSpPr>
          <p:cNvPr id="3" name="Content Placeholder 2"/>
          <p:cNvSpPr>
            <a:spLocks noGrp="1"/>
          </p:cNvSpPr>
          <p:nvPr>
            <p:ph idx="1"/>
          </p:nvPr>
        </p:nvSpPr>
        <p:spPr/>
        <p:txBody>
          <a:bodyPr/>
          <a:lstStyle/>
          <a:p>
            <a:pPr lvl="0"/>
            <a:r>
              <a:rPr lang="lt-LT"/>
              <a:t>Spustelėkite, kad galėtumėte redaguoti šablono teksto stilius</a:t>
            </a:r>
          </a:p>
          <a:p>
            <a:pPr lvl="1"/>
            <a:r>
              <a:rPr lang="lt-LT"/>
              <a:t>Antras lygis</a:t>
            </a:r>
          </a:p>
          <a:p>
            <a:pPr lvl="2"/>
            <a:r>
              <a:rPr lang="lt-LT"/>
              <a:t>Trečias lygis</a:t>
            </a:r>
          </a:p>
          <a:p>
            <a:pPr lvl="3"/>
            <a:r>
              <a:rPr lang="lt-LT"/>
              <a:t>Ketvirtas lygis</a:t>
            </a:r>
          </a:p>
          <a:p>
            <a:pPr lvl="4"/>
            <a:r>
              <a:rPr lang="lt-LT"/>
              <a:t>Penktas lygis</a:t>
            </a:r>
            <a:endParaRPr lang="en-US"/>
          </a:p>
        </p:txBody>
      </p:sp>
      <p:sp>
        <p:nvSpPr>
          <p:cNvPr id="4" name="Date Placeholder 3"/>
          <p:cNvSpPr>
            <a:spLocks noGrp="1"/>
          </p:cNvSpPr>
          <p:nvPr>
            <p:ph type="dt" sz="half" idx="10"/>
          </p:nvPr>
        </p:nvSpPr>
        <p:spPr/>
        <p:txBody>
          <a:bodyPr/>
          <a:lstStyle/>
          <a:p>
            <a:fld id="{6A486B84-DAC8-47C7-9A85-D64DECB4FF10}" type="datetimeFigureOut">
              <a:rPr lang="lt-LT" smtClean="0"/>
              <a:t>2025-01-23</a:t>
            </a:fld>
            <a:endParaRPr lang="lt-LT"/>
          </a:p>
        </p:txBody>
      </p:sp>
      <p:sp>
        <p:nvSpPr>
          <p:cNvPr id="5" name="Footer Placeholder 4"/>
          <p:cNvSpPr>
            <a:spLocks noGrp="1"/>
          </p:cNvSpPr>
          <p:nvPr>
            <p:ph type="ftr" sz="quarter" idx="11"/>
          </p:nvPr>
        </p:nvSpPr>
        <p:spPr/>
        <p:txBody>
          <a:bodyPr/>
          <a:lstStyle/>
          <a:p>
            <a:endParaRPr lang="lt-LT"/>
          </a:p>
        </p:txBody>
      </p:sp>
      <p:sp>
        <p:nvSpPr>
          <p:cNvPr id="6" name="Slide Number Placeholder 5"/>
          <p:cNvSpPr>
            <a:spLocks noGrp="1"/>
          </p:cNvSpPr>
          <p:nvPr>
            <p:ph type="sldNum" sz="quarter" idx="12"/>
          </p:nvPr>
        </p:nvSpPr>
        <p:spPr/>
        <p:txBody>
          <a:bodyPr/>
          <a:lstStyle/>
          <a:p>
            <a:fld id="{062CBB33-61E3-494A-A1E4-1E73D04BA386}" type="slidenum">
              <a:rPr lang="lt-LT" smtClean="0"/>
              <a:t>‹#›</a:t>
            </a:fld>
            <a:endParaRPr lang="lt-LT"/>
          </a:p>
        </p:txBody>
      </p:sp>
    </p:spTree>
    <p:extLst>
      <p:ext uri="{BB962C8B-B14F-4D97-AF65-F5344CB8AC3E}">
        <p14:creationId xmlns:p14="http://schemas.microsoft.com/office/powerpoint/2010/main" val="32500733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kcijos antraštė">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lt-LT"/>
              <a:t>Spustelėję redaguokite stilių</a:t>
            </a:r>
            <a:endParaRPr lang="en-US"/>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lt-LT"/>
              <a:t>Spustelėkite, kad galėtumėte redaguoti šablono teksto stilius</a:t>
            </a:r>
          </a:p>
        </p:txBody>
      </p:sp>
      <p:sp>
        <p:nvSpPr>
          <p:cNvPr id="4" name="Date Placeholder 3"/>
          <p:cNvSpPr>
            <a:spLocks noGrp="1"/>
          </p:cNvSpPr>
          <p:nvPr>
            <p:ph type="dt" sz="half" idx="10"/>
          </p:nvPr>
        </p:nvSpPr>
        <p:spPr/>
        <p:txBody>
          <a:bodyPr/>
          <a:lstStyle/>
          <a:p>
            <a:fld id="{6A486B84-DAC8-47C7-9A85-D64DECB4FF10}" type="datetimeFigureOut">
              <a:rPr lang="lt-LT" smtClean="0"/>
              <a:t>2025-01-23</a:t>
            </a:fld>
            <a:endParaRPr lang="lt-LT"/>
          </a:p>
        </p:txBody>
      </p:sp>
      <p:sp>
        <p:nvSpPr>
          <p:cNvPr id="5" name="Footer Placeholder 4"/>
          <p:cNvSpPr>
            <a:spLocks noGrp="1"/>
          </p:cNvSpPr>
          <p:nvPr>
            <p:ph type="ftr" sz="quarter" idx="11"/>
          </p:nvPr>
        </p:nvSpPr>
        <p:spPr/>
        <p:txBody>
          <a:bodyPr/>
          <a:lstStyle/>
          <a:p>
            <a:endParaRPr lang="lt-LT"/>
          </a:p>
        </p:txBody>
      </p:sp>
      <p:sp>
        <p:nvSpPr>
          <p:cNvPr id="6" name="Slide Number Placeholder 5"/>
          <p:cNvSpPr>
            <a:spLocks noGrp="1"/>
          </p:cNvSpPr>
          <p:nvPr>
            <p:ph type="sldNum" sz="quarter" idx="12"/>
          </p:nvPr>
        </p:nvSpPr>
        <p:spPr/>
        <p:txBody>
          <a:bodyPr/>
          <a:lstStyle/>
          <a:p>
            <a:fld id="{062CBB33-61E3-494A-A1E4-1E73D04BA386}" type="slidenum">
              <a:rPr lang="lt-LT" smtClean="0"/>
              <a:t>‹#›</a:t>
            </a:fld>
            <a:endParaRPr lang="lt-LT"/>
          </a:p>
        </p:txBody>
      </p:sp>
    </p:spTree>
    <p:extLst>
      <p:ext uri="{BB962C8B-B14F-4D97-AF65-F5344CB8AC3E}">
        <p14:creationId xmlns:p14="http://schemas.microsoft.com/office/powerpoint/2010/main" val="30172552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 turinia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t-LT"/>
              <a:t>Spustelėję redaguokite stilių</a:t>
            </a:r>
            <a:endParaRPr lang="en-US"/>
          </a:p>
        </p:txBody>
      </p:sp>
      <p:sp>
        <p:nvSpPr>
          <p:cNvPr id="3" name="Content Placeholder 2"/>
          <p:cNvSpPr>
            <a:spLocks noGrp="1"/>
          </p:cNvSpPr>
          <p:nvPr>
            <p:ph sz="half" idx="1"/>
          </p:nvPr>
        </p:nvSpPr>
        <p:spPr>
          <a:xfrm>
            <a:off x="677334" y="2160589"/>
            <a:ext cx="4184035" cy="3880772"/>
          </a:xfrm>
        </p:spPr>
        <p:txBody>
          <a:bodyPr/>
          <a:lstStyle/>
          <a:p>
            <a:pPr lvl="0"/>
            <a:r>
              <a:rPr lang="lt-LT"/>
              <a:t>Spustelėkite, kad galėtumėte redaguoti šablono teksto stilius</a:t>
            </a:r>
          </a:p>
          <a:p>
            <a:pPr lvl="1"/>
            <a:r>
              <a:rPr lang="lt-LT"/>
              <a:t>Antras lygis</a:t>
            </a:r>
          </a:p>
          <a:p>
            <a:pPr lvl="2"/>
            <a:r>
              <a:rPr lang="lt-LT"/>
              <a:t>Trečias lygis</a:t>
            </a:r>
          </a:p>
          <a:p>
            <a:pPr lvl="3"/>
            <a:r>
              <a:rPr lang="lt-LT"/>
              <a:t>Ketvirtas lygis</a:t>
            </a:r>
          </a:p>
          <a:p>
            <a:pPr lvl="4"/>
            <a:r>
              <a:rPr lang="lt-LT"/>
              <a:t>Penktas lygis</a:t>
            </a:r>
            <a:endParaRPr lang="en-US"/>
          </a:p>
        </p:txBody>
      </p:sp>
      <p:sp>
        <p:nvSpPr>
          <p:cNvPr id="4" name="Content Placeholder 3"/>
          <p:cNvSpPr>
            <a:spLocks noGrp="1"/>
          </p:cNvSpPr>
          <p:nvPr>
            <p:ph sz="half" idx="2"/>
          </p:nvPr>
        </p:nvSpPr>
        <p:spPr>
          <a:xfrm>
            <a:off x="5089970" y="2160589"/>
            <a:ext cx="4184034" cy="3880773"/>
          </a:xfrm>
        </p:spPr>
        <p:txBody>
          <a:bodyPr/>
          <a:lstStyle/>
          <a:p>
            <a:pPr lvl="0"/>
            <a:r>
              <a:rPr lang="lt-LT"/>
              <a:t>Spustelėkite, kad galėtumėte redaguoti šablono teksto stilius</a:t>
            </a:r>
          </a:p>
          <a:p>
            <a:pPr lvl="1"/>
            <a:r>
              <a:rPr lang="lt-LT"/>
              <a:t>Antras lygis</a:t>
            </a:r>
          </a:p>
          <a:p>
            <a:pPr lvl="2"/>
            <a:r>
              <a:rPr lang="lt-LT"/>
              <a:t>Trečias lygis</a:t>
            </a:r>
          </a:p>
          <a:p>
            <a:pPr lvl="3"/>
            <a:r>
              <a:rPr lang="lt-LT"/>
              <a:t>Ketvirtas lygis</a:t>
            </a:r>
          </a:p>
          <a:p>
            <a:pPr lvl="4"/>
            <a:r>
              <a:rPr lang="lt-LT"/>
              <a:t>Penktas lygis</a:t>
            </a:r>
            <a:endParaRPr lang="en-US"/>
          </a:p>
        </p:txBody>
      </p:sp>
      <p:sp>
        <p:nvSpPr>
          <p:cNvPr id="5" name="Date Placeholder 4"/>
          <p:cNvSpPr>
            <a:spLocks noGrp="1"/>
          </p:cNvSpPr>
          <p:nvPr>
            <p:ph type="dt" sz="half" idx="10"/>
          </p:nvPr>
        </p:nvSpPr>
        <p:spPr/>
        <p:txBody>
          <a:bodyPr/>
          <a:lstStyle/>
          <a:p>
            <a:fld id="{6A486B84-DAC8-47C7-9A85-D64DECB4FF10}" type="datetimeFigureOut">
              <a:rPr lang="lt-LT" smtClean="0"/>
              <a:t>2025-01-23</a:t>
            </a:fld>
            <a:endParaRPr lang="lt-LT"/>
          </a:p>
        </p:txBody>
      </p:sp>
      <p:sp>
        <p:nvSpPr>
          <p:cNvPr id="6" name="Footer Placeholder 5"/>
          <p:cNvSpPr>
            <a:spLocks noGrp="1"/>
          </p:cNvSpPr>
          <p:nvPr>
            <p:ph type="ftr" sz="quarter" idx="11"/>
          </p:nvPr>
        </p:nvSpPr>
        <p:spPr/>
        <p:txBody>
          <a:bodyPr/>
          <a:lstStyle/>
          <a:p>
            <a:endParaRPr lang="lt-LT"/>
          </a:p>
        </p:txBody>
      </p:sp>
      <p:sp>
        <p:nvSpPr>
          <p:cNvPr id="7" name="Slide Number Placeholder 6"/>
          <p:cNvSpPr>
            <a:spLocks noGrp="1"/>
          </p:cNvSpPr>
          <p:nvPr>
            <p:ph type="sldNum" sz="quarter" idx="12"/>
          </p:nvPr>
        </p:nvSpPr>
        <p:spPr/>
        <p:txBody>
          <a:bodyPr/>
          <a:lstStyle/>
          <a:p>
            <a:fld id="{062CBB33-61E3-494A-A1E4-1E73D04BA386}" type="slidenum">
              <a:rPr lang="lt-LT" smtClean="0"/>
              <a:t>‹#›</a:t>
            </a:fld>
            <a:endParaRPr lang="lt-LT"/>
          </a:p>
        </p:txBody>
      </p:sp>
    </p:spTree>
    <p:extLst>
      <p:ext uri="{BB962C8B-B14F-4D97-AF65-F5344CB8AC3E}">
        <p14:creationId xmlns:p14="http://schemas.microsoft.com/office/powerpoint/2010/main" val="24830024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Lyginima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lt-LT"/>
              <a:t>Spustelėję redaguokite stilių</a:t>
            </a:r>
            <a:endParaRPr lang="en-US"/>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t-LT"/>
              <a:t>Spustelėkite, kad galėtumėte redaguoti šablono teksto stilius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lt-LT"/>
              <a:t>Spustelėkite, kad galėtumėte redaguoti šablono teksto stilius</a:t>
            </a:r>
          </a:p>
          <a:p>
            <a:pPr lvl="1"/>
            <a:r>
              <a:rPr lang="lt-LT"/>
              <a:t>Antras lygis</a:t>
            </a:r>
          </a:p>
          <a:p>
            <a:pPr lvl="2"/>
            <a:r>
              <a:rPr lang="lt-LT"/>
              <a:t>Trečias lygis</a:t>
            </a:r>
          </a:p>
          <a:p>
            <a:pPr lvl="3"/>
            <a:r>
              <a:rPr lang="lt-LT"/>
              <a:t>Ketvirtas lygis</a:t>
            </a:r>
          </a:p>
          <a:p>
            <a:pPr lvl="4"/>
            <a:r>
              <a:rPr lang="lt-LT"/>
              <a:t>Penktas lygis</a:t>
            </a:r>
            <a:endParaRPr lang="en-US"/>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t-LT"/>
              <a:t>Spustelėkite, kad galėtumėte redaguoti šablono teksto stilius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lt-LT"/>
              <a:t>Spustelėkite, kad galėtumėte redaguoti šablono teksto stilius</a:t>
            </a:r>
          </a:p>
          <a:p>
            <a:pPr lvl="1"/>
            <a:r>
              <a:rPr lang="lt-LT"/>
              <a:t>Antras lygis</a:t>
            </a:r>
          </a:p>
          <a:p>
            <a:pPr lvl="2"/>
            <a:r>
              <a:rPr lang="lt-LT"/>
              <a:t>Trečias lygis</a:t>
            </a:r>
          </a:p>
          <a:p>
            <a:pPr lvl="3"/>
            <a:r>
              <a:rPr lang="lt-LT"/>
              <a:t>Ketvirtas lygis</a:t>
            </a:r>
          </a:p>
          <a:p>
            <a:pPr lvl="4"/>
            <a:r>
              <a:rPr lang="lt-LT"/>
              <a:t>Penktas lygis</a:t>
            </a:r>
            <a:endParaRPr lang="en-US"/>
          </a:p>
        </p:txBody>
      </p:sp>
      <p:sp>
        <p:nvSpPr>
          <p:cNvPr id="7" name="Date Placeholder 6"/>
          <p:cNvSpPr>
            <a:spLocks noGrp="1"/>
          </p:cNvSpPr>
          <p:nvPr>
            <p:ph type="dt" sz="half" idx="10"/>
          </p:nvPr>
        </p:nvSpPr>
        <p:spPr/>
        <p:txBody>
          <a:bodyPr/>
          <a:lstStyle/>
          <a:p>
            <a:fld id="{6A486B84-DAC8-47C7-9A85-D64DECB4FF10}" type="datetimeFigureOut">
              <a:rPr lang="lt-LT" smtClean="0"/>
              <a:t>2025-01-23</a:t>
            </a:fld>
            <a:endParaRPr lang="lt-LT"/>
          </a:p>
        </p:txBody>
      </p:sp>
      <p:sp>
        <p:nvSpPr>
          <p:cNvPr id="8" name="Footer Placeholder 7"/>
          <p:cNvSpPr>
            <a:spLocks noGrp="1"/>
          </p:cNvSpPr>
          <p:nvPr>
            <p:ph type="ftr" sz="quarter" idx="11"/>
          </p:nvPr>
        </p:nvSpPr>
        <p:spPr/>
        <p:txBody>
          <a:bodyPr/>
          <a:lstStyle/>
          <a:p>
            <a:endParaRPr lang="lt-LT"/>
          </a:p>
        </p:txBody>
      </p:sp>
      <p:sp>
        <p:nvSpPr>
          <p:cNvPr id="9" name="Slide Number Placeholder 8"/>
          <p:cNvSpPr>
            <a:spLocks noGrp="1"/>
          </p:cNvSpPr>
          <p:nvPr>
            <p:ph type="sldNum" sz="quarter" idx="12"/>
          </p:nvPr>
        </p:nvSpPr>
        <p:spPr/>
        <p:txBody>
          <a:bodyPr/>
          <a:lstStyle/>
          <a:p>
            <a:fld id="{062CBB33-61E3-494A-A1E4-1E73D04BA386}" type="slidenum">
              <a:rPr lang="lt-LT" smtClean="0"/>
              <a:t>‹#›</a:t>
            </a:fld>
            <a:endParaRPr lang="lt-LT"/>
          </a:p>
        </p:txBody>
      </p:sp>
    </p:spTree>
    <p:extLst>
      <p:ext uri="{BB962C8B-B14F-4D97-AF65-F5344CB8AC3E}">
        <p14:creationId xmlns:p14="http://schemas.microsoft.com/office/powerpoint/2010/main" val="13962203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k pavadinimas">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lt-LT"/>
              <a:t>Spustelėję redaguokite stilių</a:t>
            </a:r>
            <a:endParaRPr lang="en-US"/>
          </a:p>
        </p:txBody>
      </p:sp>
      <p:sp>
        <p:nvSpPr>
          <p:cNvPr id="3" name="Date Placeholder 2"/>
          <p:cNvSpPr>
            <a:spLocks noGrp="1"/>
          </p:cNvSpPr>
          <p:nvPr>
            <p:ph type="dt" sz="half" idx="10"/>
          </p:nvPr>
        </p:nvSpPr>
        <p:spPr/>
        <p:txBody>
          <a:bodyPr/>
          <a:lstStyle/>
          <a:p>
            <a:fld id="{6A486B84-DAC8-47C7-9A85-D64DECB4FF10}" type="datetimeFigureOut">
              <a:rPr lang="lt-LT" smtClean="0"/>
              <a:t>2025-01-23</a:t>
            </a:fld>
            <a:endParaRPr lang="lt-LT"/>
          </a:p>
        </p:txBody>
      </p:sp>
      <p:sp>
        <p:nvSpPr>
          <p:cNvPr id="4" name="Footer Placeholder 3"/>
          <p:cNvSpPr>
            <a:spLocks noGrp="1"/>
          </p:cNvSpPr>
          <p:nvPr>
            <p:ph type="ftr" sz="quarter" idx="11"/>
          </p:nvPr>
        </p:nvSpPr>
        <p:spPr/>
        <p:txBody>
          <a:bodyPr/>
          <a:lstStyle/>
          <a:p>
            <a:endParaRPr lang="lt-LT"/>
          </a:p>
        </p:txBody>
      </p:sp>
      <p:sp>
        <p:nvSpPr>
          <p:cNvPr id="5" name="Slide Number Placeholder 4"/>
          <p:cNvSpPr>
            <a:spLocks noGrp="1"/>
          </p:cNvSpPr>
          <p:nvPr>
            <p:ph type="sldNum" sz="quarter" idx="12"/>
          </p:nvPr>
        </p:nvSpPr>
        <p:spPr/>
        <p:txBody>
          <a:bodyPr/>
          <a:lstStyle/>
          <a:p>
            <a:fld id="{062CBB33-61E3-494A-A1E4-1E73D04BA386}" type="slidenum">
              <a:rPr lang="lt-LT" smtClean="0"/>
              <a:t>‹#›</a:t>
            </a:fld>
            <a:endParaRPr lang="lt-LT"/>
          </a:p>
        </p:txBody>
      </p:sp>
    </p:spTree>
    <p:extLst>
      <p:ext uri="{BB962C8B-B14F-4D97-AF65-F5344CB8AC3E}">
        <p14:creationId xmlns:p14="http://schemas.microsoft.com/office/powerpoint/2010/main" val="13831834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ušči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A486B84-DAC8-47C7-9A85-D64DECB4FF10}" type="datetimeFigureOut">
              <a:rPr lang="lt-LT" smtClean="0"/>
              <a:t>2025-01-23</a:t>
            </a:fld>
            <a:endParaRPr lang="lt-LT"/>
          </a:p>
        </p:txBody>
      </p:sp>
      <p:sp>
        <p:nvSpPr>
          <p:cNvPr id="3" name="Footer Placeholder 2"/>
          <p:cNvSpPr>
            <a:spLocks noGrp="1"/>
          </p:cNvSpPr>
          <p:nvPr>
            <p:ph type="ftr" sz="quarter" idx="11"/>
          </p:nvPr>
        </p:nvSpPr>
        <p:spPr/>
        <p:txBody>
          <a:bodyPr/>
          <a:lstStyle/>
          <a:p>
            <a:endParaRPr lang="lt-LT"/>
          </a:p>
        </p:txBody>
      </p:sp>
      <p:sp>
        <p:nvSpPr>
          <p:cNvPr id="4" name="Slide Number Placeholder 3"/>
          <p:cNvSpPr>
            <a:spLocks noGrp="1"/>
          </p:cNvSpPr>
          <p:nvPr>
            <p:ph type="sldNum" sz="quarter" idx="12"/>
          </p:nvPr>
        </p:nvSpPr>
        <p:spPr/>
        <p:txBody>
          <a:bodyPr/>
          <a:lstStyle/>
          <a:p>
            <a:fld id="{062CBB33-61E3-494A-A1E4-1E73D04BA386}" type="slidenum">
              <a:rPr lang="lt-LT" smtClean="0"/>
              <a:t>‹#›</a:t>
            </a:fld>
            <a:endParaRPr lang="lt-LT"/>
          </a:p>
        </p:txBody>
      </p:sp>
    </p:spTree>
    <p:extLst>
      <p:ext uri="{BB962C8B-B14F-4D97-AF65-F5344CB8AC3E}">
        <p14:creationId xmlns:p14="http://schemas.microsoft.com/office/powerpoint/2010/main" val="1027979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urinys ir antraštė">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lt-LT"/>
              <a:t>Spustelėję redaguokite stilių</a:t>
            </a:r>
            <a:endParaRPr lang="en-US"/>
          </a:p>
        </p:txBody>
      </p:sp>
      <p:sp>
        <p:nvSpPr>
          <p:cNvPr id="3" name="Content Placeholder 2"/>
          <p:cNvSpPr>
            <a:spLocks noGrp="1"/>
          </p:cNvSpPr>
          <p:nvPr>
            <p:ph idx="1"/>
          </p:nvPr>
        </p:nvSpPr>
        <p:spPr>
          <a:xfrm>
            <a:off x="4760461" y="514924"/>
            <a:ext cx="4513541" cy="5526437"/>
          </a:xfrm>
        </p:spPr>
        <p:txBody>
          <a:bodyPr>
            <a:normAutofit/>
          </a:bodyPr>
          <a:lstStyle/>
          <a:p>
            <a:pPr lvl="0"/>
            <a:r>
              <a:rPr lang="lt-LT"/>
              <a:t>Spustelėkite, kad galėtumėte redaguoti šablono teksto stilius</a:t>
            </a:r>
          </a:p>
          <a:p>
            <a:pPr lvl="1"/>
            <a:r>
              <a:rPr lang="lt-LT"/>
              <a:t>Antras lygis</a:t>
            </a:r>
          </a:p>
          <a:p>
            <a:pPr lvl="2"/>
            <a:r>
              <a:rPr lang="lt-LT"/>
              <a:t>Trečias lygis</a:t>
            </a:r>
          </a:p>
          <a:p>
            <a:pPr lvl="3"/>
            <a:r>
              <a:rPr lang="lt-LT"/>
              <a:t>Ketvirtas lygis</a:t>
            </a:r>
          </a:p>
          <a:p>
            <a:pPr lvl="4"/>
            <a:r>
              <a:rPr lang="lt-LT"/>
              <a:t>Penktas lygis</a:t>
            </a:r>
            <a:endParaRPr lang="en-US"/>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lt-LT"/>
              <a:t>Spustelėkite, kad galėtumėte redaguoti šablono teksto stilius</a:t>
            </a:r>
          </a:p>
        </p:txBody>
      </p:sp>
      <p:sp>
        <p:nvSpPr>
          <p:cNvPr id="5" name="Date Placeholder 4"/>
          <p:cNvSpPr>
            <a:spLocks noGrp="1"/>
          </p:cNvSpPr>
          <p:nvPr>
            <p:ph type="dt" sz="half" idx="10"/>
          </p:nvPr>
        </p:nvSpPr>
        <p:spPr/>
        <p:txBody>
          <a:bodyPr/>
          <a:lstStyle/>
          <a:p>
            <a:fld id="{6A486B84-DAC8-47C7-9A85-D64DECB4FF10}" type="datetimeFigureOut">
              <a:rPr lang="lt-LT" smtClean="0"/>
              <a:t>2025-01-23</a:t>
            </a:fld>
            <a:endParaRPr lang="lt-LT"/>
          </a:p>
        </p:txBody>
      </p:sp>
      <p:sp>
        <p:nvSpPr>
          <p:cNvPr id="6" name="Footer Placeholder 5"/>
          <p:cNvSpPr>
            <a:spLocks noGrp="1"/>
          </p:cNvSpPr>
          <p:nvPr>
            <p:ph type="ftr" sz="quarter" idx="11"/>
          </p:nvPr>
        </p:nvSpPr>
        <p:spPr/>
        <p:txBody>
          <a:bodyPr/>
          <a:lstStyle/>
          <a:p>
            <a:endParaRPr lang="lt-LT"/>
          </a:p>
        </p:txBody>
      </p:sp>
      <p:sp>
        <p:nvSpPr>
          <p:cNvPr id="7" name="Slide Number Placeholder 6"/>
          <p:cNvSpPr>
            <a:spLocks noGrp="1"/>
          </p:cNvSpPr>
          <p:nvPr>
            <p:ph type="sldNum" sz="quarter" idx="12"/>
          </p:nvPr>
        </p:nvSpPr>
        <p:spPr/>
        <p:txBody>
          <a:bodyPr/>
          <a:lstStyle/>
          <a:p>
            <a:fld id="{062CBB33-61E3-494A-A1E4-1E73D04BA386}" type="slidenum">
              <a:rPr lang="lt-LT" smtClean="0"/>
              <a:t>‹#›</a:t>
            </a:fld>
            <a:endParaRPr lang="lt-LT"/>
          </a:p>
        </p:txBody>
      </p:sp>
    </p:spTree>
    <p:extLst>
      <p:ext uri="{BB962C8B-B14F-4D97-AF65-F5344CB8AC3E}">
        <p14:creationId xmlns:p14="http://schemas.microsoft.com/office/powerpoint/2010/main" val="31919908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aveikslėlis ir antraštė">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lt-LT"/>
              <a:t>Spustelėję redaguokite stilių</a:t>
            </a:r>
            <a:endParaRPr lang="en-US"/>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lt-LT"/>
              <a:t>Spustelėkite piktogramą norėdami įtraukti paveikslėlį</a:t>
            </a:r>
            <a:endParaRPr lang="en-US"/>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lt-LT"/>
              <a:t>Spustelėkite, kad galėtumėte redaguoti šablono teksto stilius</a:t>
            </a:r>
          </a:p>
        </p:txBody>
      </p:sp>
      <p:sp>
        <p:nvSpPr>
          <p:cNvPr id="5" name="Date Placeholder 4"/>
          <p:cNvSpPr>
            <a:spLocks noGrp="1"/>
          </p:cNvSpPr>
          <p:nvPr>
            <p:ph type="dt" sz="half" idx="10"/>
          </p:nvPr>
        </p:nvSpPr>
        <p:spPr/>
        <p:txBody>
          <a:bodyPr/>
          <a:lstStyle/>
          <a:p>
            <a:fld id="{6A486B84-DAC8-47C7-9A85-D64DECB4FF10}" type="datetimeFigureOut">
              <a:rPr lang="lt-LT" smtClean="0"/>
              <a:t>2025-01-23</a:t>
            </a:fld>
            <a:endParaRPr lang="lt-LT"/>
          </a:p>
        </p:txBody>
      </p:sp>
      <p:sp>
        <p:nvSpPr>
          <p:cNvPr id="6" name="Footer Placeholder 5"/>
          <p:cNvSpPr>
            <a:spLocks noGrp="1"/>
          </p:cNvSpPr>
          <p:nvPr>
            <p:ph type="ftr" sz="quarter" idx="11"/>
          </p:nvPr>
        </p:nvSpPr>
        <p:spPr/>
        <p:txBody>
          <a:bodyPr/>
          <a:lstStyle/>
          <a:p>
            <a:endParaRPr lang="lt-LT"/>
          </a:p>
        </p:txBody>
      </p:sp>
      <p:sp>
        <p:nvSpPr>
          <p:cNvPr id="7" name="Slide Number Placeholder 6"/>
          <p:cNvSpPr>
            <a:spLocks noGrp="1"/>
          </p:cNvSpPr>
          <p:nvPr>
            <p:ph type="sldNum" sz="quarter" idx="12"/>
          </p:nvPr>
        </p:nvSpPr>
        <p:spPr/>
        <p:txBody>
          <a:bodyPr/>
          <a:lstStyle/>
          <a:p>
            <a:fld id="{062CBB33-61E3-494A-A1E4-1E73D04BA386}" type="slidenum">
              <a:rPr lang="lt-LT" smtClean="0"/>
              <a:t>‹#›</a:t>
            </a:fld>
            <a:endParaRPr lang="lt-LT"/>
          </a:p>
        </p:txBody>
      </p:sp>
    </p:spTree>
    <p:extLst>
      <p:ext uri="{BB962C8B-B14F-4D97-AF65-F5344CB8AC3E}">
        <p14:creationId xmlns:p14="http://schemas.microsoft.com/office/powerpoint/2010/main" val="25381755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grpSp>
        <p:nvGrpSpPr>
          <p:cNvPr id="8" name="Group 7"/>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85000"/>
                  <a:lumOff val="1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lumOff val="1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lt-LT"/>
              <a:t>Spustelėję redaguokite stilių</a:t>
            </a:r>
            <a:endParaRPr lang="en-US"/>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lt-LT"/>
              <a:t>Spustelėkite, kad galėtumėte redaguoti šablono teksto stilius</a:t>
            </a:r>
          </a:p>
          <a:p>
            <a:pPr lvl="1"/>
            <a:r>
              <a:rPr lang="lt-LT"/>
              <a:t>Antras lygis</a:t>
            </a:r>
          </a:p>
          <a:p>
            <a:pPr lvl="2"/>
            <a:r>
              <a:rPr lang="lt-LT"/>
              <a:t>Trečias lygis</a:t>
            </a:r>
          </a:p>
          <a:p>
            <a:pPr lvl="3"/>
            <a:r>
              <a:rPr lang="lt-LT"/>
              <a:t>Ketvirtas lygis</a:t>
            </a:r>
          </a:p>
          <a:p>
            <a:pPr lvl="4"/>
            <a:r>
              <a:rPr lang="lt-LT"/>
              <a:t>Penktas lygis</a:t>
            </a:r>
            <a:endParaRPr lang="en-US"/>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6A486B84-DAC8-47C7-9A85-D64DECB4FF10}" type="datetimeFigureOut">
              <a:rPr lang="lt-LT" smtClean="0"/>
              <a:t>2025-01-23</a:t>
            </a:fld>
            <a:endParaRPr lang="lt-LT"/>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lt-LT"/>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062CBB33-61E3-494A-A1E4-1E73D04BA386}" type="slidenum">
              <a:rPr lang="lt-LT" smtClean="0"/>
              <a:t>‹#›</a:t>
            </a:fld>
            <a:endParaRPr lang="lt-LT"/>
          </a:p>
        </p:txBody>
      </p:sp>
    </p:spTree>
    <p:extLst>
      <p:ext uri="{BB962C8B-B14F-4D97-AF65-F5344CB8AC3E}">
        <p14:creationId xmlns:p14="http://schemas.microsoft.com/office/powerpoint/2010/main" val="3201988986"/>
      </p:ext>
    </p:extLst>
  </p:cSld>
  <p:clrMap bg1="dk1" tx1="lt1" bg2="dk2" tx2="lt2" accent1="accent1" accent2="accent2" accent3="accent3" accent4="accent4" accent5="accent5" accent6="accent6" hlink="hlink" folHlink="folHlink"/>
  <p:sldLayoutIdLst>
    <p:sldLayoutId id="2147483826" r:id="rId1"/>
    <p:sldLayoutId id="2147483827" r:id="rId2"/>
    <p:sldLayoutId id="2147483828" r:id="rId3"/>
    <p:sldLayoutId id="2147483829" r:id="rId4"/>
    <p:sldLayoutId id="2147483830" r:id="rId5"/>
    <p:sldLayoutId id="2147483831" r:id="rId6"/>
    <p:sldLayoutId id="2147483832" r:id="rId7"/>
    <p:sldLayoutId id="2147483833" r:id="rId8"/>
    <p:sldLayoutId id="2147483834" r:id="rId9"/>
    <p:sldLayoutId id="2147483835" r:id="rId10"/>
    <p:sldLayoutId id="2147483836" r:id="rId11"/>
    <p:sldLayoutId id="2147483837" r:id="rId12"/>
    <p:sldLayoutId id="2147483838" r:id="rId13"/>
    <p:sldLayoutId id="2147483839" r:id="rId14"/>
    <p:sldLayoutId id="2147483840" r:id="rId15"/>
    <p:sldLayoutId id="2147483841"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hyperlink" Target="mailto:pasiulymai@zum.lt" TargetMode="Externa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2.xml"/><Relationship Id="rId1" Type="http://schemas.openxmlformats.org/officeDocument/2006/relationships/themeOverride" Target="../theme/themeOverride1.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slideLayout" Target="../slideLayouts/slideLayout2.xml"/><Relationship Id="rId1" Type="http://schemas.openxmlformats.org/officeDocument/2006/relationships/themeOverride" Target="../theme/themeOverride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hemeOverride" Target="../theme/themeOverride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E314943A-1943-26E8-D67B-8C1A7155697E}"/>
              </a:ext>
            </a:extLst>
          </p:cNvPr>
          <p:cNvSpPr>
            <a:spLocks noGrp="1"/>
          </p:cNvSpPr>
          <p:nvPr>
            <p:ph type="ctrTitle"/>
          </p:nvPr>
        </p:nvSpPr>
        <p:spPr>
          <a:xfrm>
            <a:off x="1487861" y="803868"/>
            <a:ext cx="7766936" cy="2419581"/>
          </a:xfrm>
        </p:spPr>
        <p:txBody>
          <a:bodyPr>
            <a:normAutofit fontScale="90000"/>
          </a:bodyPr>
          <a:lstStyle/>
          <a:p>
            <a:pPr algn="ctr">
              <a:lnSpc>
                <a:spcPct val="90000"/>
              </a:lnSpc>
            </a:pPr>
            <a:r>
              <a:rPr kumimoji="0" lang="lt-LT" sz="4000" b="1" i="0" u="none" strike="noStrike" kern="1200" cap="none" spc="0" normalizeH="0" baseline="0" noProof="0">
                <a:ln>
                  <a:noFill/>
                </a:ln>
                <a:solidFill>
                  <a:schemeClr val="tx1"/>
                </a:solidFill>
                <a:effectLst/>
                <a:uLnTx/>
                <a:uFillTx/>
                <a:latin typeface="Arial" panose="020B0604020202020204" pitchFamily="34" charset="0"/>
                <a:ea typeface="Calibri" panose="020F0502020204030204" pitchFamily="34" charset="0"/>
                <a:cs typeface="Arial" panose="020B0604020202020204" pitchFamily="34" charset="0"/>
              </a:rPr>
              <a:t>XIX Vyriausybės programos nuostatų įgyvendinimo plano (VPNĮP) rengimas Žemės ūkio ministerijoje</a:t>
            </a:r>
            <a:br>
              <a:rPr kumimoji="0" lang="en-GB" sz="2600" b="1" i="0" u="none" strike="noStrike" kern="1200" cap="none" spc="0" normalizeH="0" baseline="0" noProof="0">
                <a:ln>
                  <a:noFill/>
                </a:ln>
                <a:effectLst/>
                <a:uLnTx/>
                <a:uFillTx/>
                <a:latin typeface="Arial" pitchFamily="34" charset="0"/>
                <a:ea typeface="+mn-ea"/>
                <a:cs typeface="Arial" pitchFamily="34" charset="0"/>
              </a:rPr>
            </a:br>
            <a:endParaRPr lang="lt-LT" sz="2600"/>
          </a:p>
        </p:txBody>
      </p:sp>
      <p:sp>
        <p:nvSpPr>
          <p:cNvPr id="3" name="Antrinis pavadinimas 2">
            <a:extLst>
              <a:ext uri="{FF2B5EF4-FFF2-40B4-BE49-F238E27FC236}">
                <a16:creationId xmlns:a16="http://schemas.microsoft.com/office/drawing/2014/main" id="{3F2473FD-5153-CCFC-07C6-B7750C769E4C}"/>
              </a:ext>
            </a:extLst>
          </p:cNvPr>
          <p:cNvSpPr>
            <a:spLocks noGrp="1"/>
          </p:cNvSpPr>
          <p:nvPr>
            <p:ph type="subTitle" idx="1"/>
          </p:nvPr>
        </p:nvSpPr>
        <p:spPr/>
        <p:txBody>
          <a:bodyPr>
            <a:normAutofit/>
          </a:bodyPr>
          <a:lstStyle/>
          <a:p>
            <a:r>
              <a:rPr lang="lt-LT" dirty="0">
                <a:solidFill>
                  <a:schemeClr val="tx1"/>
                </a:solidFill>
              </a:rPr>
              <a:t>2025 m. sausio 2</a:t>
            </a:r>
            <a:r>
              <a:rPr lang="en-US" dirty="0">
                <a:solidFill>
                  <a:schemeClr val="tx1"/>
                </a:solidFill>
              </a:rPr>
              <a:t>3</a:t>
            </a:r>
            <a:r>
              <a:rPr lang="lt-LT" dirty="0">
                <a:solidFill>
                  <a:schemeClr val="tx1"/>
                </a:solidFill>
              </a:rPr>
              <a:t> d. </a:t>
            </a:r>
            <a:endParaRPr lang="en-US" dirty="0">
              <a:solidFill>
                <a:schemeClr val="tx1"/>
              </a:solidFill>
            </a:endParaRPr>
          </a:p>
        </p:txBody>
      </p:sp>
    </p:spTree>
    <p:extLst>
      <p:ext uri="{BB962C8B-B14F-4D97-AF65-F5344CB8AC3E}">
        <p14:creationId xmlns:p14="http://schemas.microsoft.com/office/powerpoint/2010/main" val="3292534412"/>
      </p:ext>
    </p:extLst>
  </p:cSld>
  <p:clrMapOvr>
    <a:overrideClrMapping bg1="dk1" tx1="lt1" bg2="dk2" tx2="lt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a:extLst>
            <a:ext uri="{FF2B5EF4-FFF2-40B4-BE49-F238E27FC236}">
              <a16:creationId xmlns:a16="http://schemas.microsoft.com/office/drawing/2014/main" id="{6DE1CB9E-6D3B-8BA2-4063-CF88CD718C61}"/>
            </a:ext>
          </a:extLst>
        </p:cNvPr>
        <p:cNvGrpSpPr/>
        <p:nvPr/>
      </p:nvGrpSpPr>
      <p:grpSpPr>
        <a:xfrm>
          <a:off x="0" y="0"/>
          <a:ext cx="0" cy="0"/>
          <a:chOff x="0" y="0"/>
          <a:chExt cx="0" cy="0"/>
        </a:xfrm>
      </p:grpSpPr>
      <p:grpSp>
        <p:nvGrpSpPr>
          <p:cNvPr id="8" name="Group 7">
            <a:extLst>
              <a:ext uri="{FF2B5EF4-FFF2-40B4-BE49-F238E27FC236}">
                <a16:creationId xmlns:a16="http://schemas.microsoft.com/office/drawing/2014/main" id="{FFA844EB-B4EF-4B2F-95CF-9E5C16B5B4BB}"/>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9" name="Straight Connector 8">
              <a:extLst>
                <a:ext uri="{FF2B5EF4-FFF2-40B4-BE49-F238E27FC236}">
                  <a16:creationId xmlns:a16="http://schemas.microsoft.com/office/drawing/2014/main" id="{D31205C9-9B34-4789-AA9B-D7B86D3A1098}"/>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bg1">
                  <a:lumMod val="85000"/>
                  <a:lumOff val="15000"/>
                </a:schemeClr>
              </a:solidFill>
            </a:ln>
          </p:spPr>
          <p:style>
            <a:lnRef idx="2">
              <a:schemeClr val="accent1"/>
            </a:lnRef>
            <a:fillRef idx="0">
              <a:schemeClr val="accent1"/>
            </a:fillRef>
            <a:effectRef idx="1">
              <a:schemeClr val="accent1"/>
            </a:effectRef>
            <a:fontRef idx="minor">
              <a:schemeClr val="tx1"/>
            </a:fontRef>
          </p:style>
        </p:cxnSp>
        <p:cxnSp>
          <p:nvCxnSpPr>
            <p:cNvPr id="10" name="Straight Connector 9">
              <a:extLst>
                <a:ext uri="{FF2B5EF4-FFF2-40B4-BE49-F238E27FC236}">
                  <a16:creationId xmlns:a16="http://schemas.microsoft.com/office/drawing/2014/main" id="{7C1E24DB-0094-4D06-8F57-85C95C874350}"/>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lumOff val="15000"/>
                </a:schemeClr>
              </a:solidFill>
            </a:ln>
          </p:spPr>
          <p:style>
            <a:lnRef idx="2">
              <a:schemeClr val="accent1"/>
            </a:lnRef>
            <a:fillRef idx="0">
              <a:schemeClr val="accent1"/>
            </a:fillRef>
            <a:effectRef idx="1">
              <a:schemeClr val="accent1"/>
            </a:effectRef>
            <a:fontRef idx="minor">
              <a:schemeClr val="tx1"/>
            </a:fontRef>
          </p:style>
        </p:cxnSp>
        <p:sp>
          <p:nvSpPr>
            <p:cNvPr id="11" name="Rectangle 23">
              <a:extLst>
                <a:ext uri="{FF2B5EF4-FFF2-40B4-BE49-F238E27FC236}">
                  <a16:creationId xmlns:a16="http://schemas.microsoft.com/office/drawing/2014/main" id="{DE703DF5-9BDF-42DB-9820-EDEAC68B0A3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t-LT"/>
            </a:p>
          </p:txBody>
        </p:sp>
        <p:sp>
          <p:nvSpPr>
            <p:cNvPr id="12" name="Rectangle 25">
              <a:extLst>
                <a:ext uri="{FF2B5EF4-FFF2-40B4-BE49-F238E27FC236}">
                  <a16:creationId xmlns:a16="http://schemas.microsoft.com/office/drawing/2014/main" id="{045EAFA8-4C32-4942-9360-AB2082086A6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t-LT"/>
            </a:p>
          </p:txBody>
        </p:sp>
        <p:sp>
          <p:nvSpPr>
            <p:cNvPr id="13" name="Isosceles Triangle 12">
              <a:extLst>
                <a:ext uri="{FF2B5EF4-FFF2-40B4-BE49-F238E27FC236}">
                  <a16:creationId xmlns:a16="http://schemas.microsoft.com/office/drawing/2014/main" id="{3CAD2203-A7B2-45D8-9240-A3542F0FD5F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t-LT"/>
            </a:p>
          </p:txBody>
        </p:sp>
        <p:sp>
          <p:nvSpPr>
            <p:cNvPr id="14" name="Rectangle 27">
              <a:extLst>
                <a:ext uri="{FF2B5EF4-FFF2-40B4-BE49-F238E27FC236}">
                  <a16:creationId xmlns:a16="http://schemas.microsoft.com/office/drawing/2014/main" id="{5DC5EF1D-D76F-48F5-ACAF-7F209B64630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t-LT"/>
            </a:p>
          </p:txBody>
        </p:sp>
        <p:sp>
          <p:nvSpPr>
            <p:cNvPr id="15" name="Rectangle 28">
              <a:extLst>
                <a:ext uri="{FF2B5EF4-FFF2-40B4-BE49-F238E27FC236}">
                  <a16:creationId xmlns:a16="http://schemas.microsoft.com/office/drawing/2014/main" id="{C021030B-EC50-4CBB-847B-BF6FA8978E8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t-LT"/>
            </a:p>
          </p:txBody>
        </p:sp>
        <p:sp>
          <p:nvSpPr>
            <p:cNvPr id="16" name="Rectangle 29">
              <a:extLst>
                <a:ext uri="{FF2B5EF4-FFF2-40B4-BE49-F238E27FC236}">
                  <a16:creationId xmlns:a16="http://schemas.microsoft.com/office/drawing/2014/main" id="{E8ACDF8F-1AEB-4514-AC25-BDD3A547F92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t-LT"/>
            </a:p>
          </p:txBody>
        </p:sp>
        <p:sp>
          <p:nvSpPr>
            <p:cNvPr id="17" name="Isosceles Triangle 16">
              <a:extLst>
                <a:ext uri="{FF2B5EF4-FFF2-40B4-BE49-F238E27FC236}">
                  <a16:creationId xmlns:a16="http://schemas.microsoft.com/office/drawing/2014/main" id="{AD6FF1EB-A33A-4569-B7E2-09FD56D1692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t-LT"/>
            </a:p>
          </p:txBody>
        </p:sp>
        <p:sp>
          <p:nvSpPr>
            <p:cNvPr id="18" name="Isosceles Triangle 17">
              <a:extLst>
                <a:ext uri="{FF2B5EF4-FFF2-40B4-BE49-F238E27FC236}">
                  <a16:creationId xmlns:a16="http://schemas.microsoft.com/office/drawing/2014/main" id="{B844DC64-9C05-463C-B2AB-40225DA814C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t-LT"/>
            </a:p>
          </p:txBody>
        </p:sp>
      </p:grpSp>
      <p:sp useBgFill="1">
        <p:nvSpPr>
          <p:cNvPr id="20" name="Rectangle 19">
            <a:extLst>
              <a:ext uri="{FF2B5EF4-FFF2-40B4-BE49-F238E27FC236}">
                <a16:creationId xmlns:a16="http://schemas.microsoft.com/office/drawing/2014/main" id="{A65AC7D1-EAA9-48F5-B509-60A7F50BF70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22" name="Rectangle 21">
            <a:extLst>
              <a:ext uri="{FF2B5EF4-FFF2-40B4-BE49-F238E27FC236}">
                <a16:creationId xmlns:a16="http://schemas.microsoft.com/office/drawing/2014/main" id="{D6320AF9-619A-4175-865B-5663E1AEF4C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4" name="Straight Connector 23">
            <a:extLst>
              <a:ext uri="{FF2B5EF4-FFF2-40B4-BE49-F238E27FC236}">
                <a16:creationId xmlns:a16="http://schemas.microsoft.com/office/drawing/2014/main" id="{063B6EC6-D752-4EE7-908B-F8F19E8C7FE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3953376" y="0"/>
            <a:ext cx="1219200" cy="6858000"/>
          </a:xfrm>
          <a:prstGeom prst="line">
            <a:avLst/>
          </a:prstGeom>
          <a:ln w="9525">
            <a:solidFill>
              <a:schemeClr val="accent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6" name="Straight Connector 25">
            <a:extLst>
              <a:ext uri="{FF2B5EF4-FFF2-40B4-BE49-F238E27FC236}">
                <a16:creationId xmlns:a16="http://schemas.microsoft.com/office/drawing/2014/main" id="{EFECD4E8-AD3E-4228-82A2-9461958EA94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2133042" y="3681413"/>
            <a:ext cx="4763558" cy="3176587"/>
          </a:xfrm>
          <a:prstGeom prst="line">
            <a:avLst/>
          </a:prstGeom>
          <a:ln w="9525">
            <a:solidFill>
              <a:schemeClr val="tx1">
                <a:lumMod val="50000"/>
                <a:lumOff val="50000"/>
                <a:alpha val="80000"/>
              </a:schemeClr>
            </a:solidFill>
          </a:ln>
        </p:spPr>
        <p:style>
          <a:lnRef idx="2">
            <a:schemeClr val="accent1"/>
          </a:lnRef>
          <a:fillRef idx="0">
            <a:schemeClr val="accent1"/>
          </a:fillRef>
          <a:effectRef idx="1">
            <a:schemeClr val="accent1"/>
          </a:effectRef>
          <a:fontRef idx="minor">
            <a:schemeClr val="tx1"/>
          </a:fontRef>
        </p:style>
      </p:cxnSp>
      <p:sp>
        <p:nvSpPr>
          <p:cNvPr id="28" name="Rectangle 23">
            <a:extLst>
              <a:ext uri="{FF2B5EF4-FFF2-40B4-BE49-F238E27FC236}">
                <a16:creationId xmlns:a16="http://schemas.microsoft.com/office/drawing/2014/main" id="{7E018740-5C2B-4A41-AC1A-7E68D1EC195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324631"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t-LT"/>
          </a:p>
        </p:txBody>
      </p:sp>
      <p:sp>
        <p:nvSpPr>
          <p:cNvPr id="30" name="Rectangle 25">
            <a:extLst>
              <a:ext uri="{FF2B5EF4-FFF2-40B4-BE49-F238E27FC236}">
                <a16:creationId xmlns:a16="http://schemas.microsoft.com/office/drawing/2014/main" id="{166F75A4-C475-4941-8EE2-B80A06A2C1B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746597"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t-LT"/>
          </a:p>
        </p:txBody>
      </p:sp>
      <p:sp>
        <p:nvSpPr>
          <p:cNvPr id="32" name="Isosceles Triangle 31">
            <a:extLst>
              <a:ext uri="{FF2B5EF4-FFF2-40B4-BE49-F238E27FC236}">
                <a16:creationId xmlns:a16="http://schemas.microsoft.com/office/drawing/2014/main" id="{A032553A-72E8-4B0D-8405-FF9771C9AF0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75488"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t-LT"/>
          </a:p>
        </p:txBody>
      </p:sp>
      <p:sp>
        <p:nvSpPr>
          <p:cNvPr id="34" name="Rectangle 27">
            <a:extLst>
              <a:ext uri="{FF2B5EF4-FFF2-40B4-BE49-F238E27FC236}">
                <a16:creationId xmlns:a16="http://schemas.microsoft.com/office/drawing/2014/main" id="{765800AC-C3B9-498E-87BC-29FAE4C76B2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77655"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t-LT"/>
          </a:p>
        </p:txBody>
      </p:sp>
      <p:sp>
        <p:nvSpPr>
          <p:cNvPr id="36" name="Isosceles Triangle 35">
            <a:extLst>
              <a:ext uri="{FF2B5EF4-FFF2-40B4-BE49-F238E27FC236}">
                <a16:creationId xmlns:a16="http://schemas.microsoft.com/office/drawing/2014/main" id="{1F9D6ACB-2FF4-49F9-978A-E0D5327FC6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14821"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t-LT"/>
          </a:p>
        </p:txBody>
      </p:sp>
      <p:sp>
        <p:nvSpPr>
          <p:cNvPr id="38" name="Freeform: Shape 37">
            <a:extLst>
              <a:ext uri="{FF2B5EF4-FFF2-40B4-BE49-F238E27FC236}">
                <a16:creationId xmlns:a16="http://schemas.microsoft.com/office/drawing/2014/main" id="{142BFA2A-77A0-4F60-A32A-685681C848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082154" y="-8467"/>
            <a:ext cx="7109846" cy="6866467"/>
          </a:xfrm>
          <a:custGeom>
            <a:avLst/>
            <a:gdLst>
              <a:gd name="connsiteX0" fmla="*/ 0 w 7109846"/>
              <a:gd name="connsiteY0" fmla="*/ 0 h 6866467"/>
              <a:gd name="connsiteX1" fmla="*/ 1249825 w 7109846"/>
              <a:gd name="connsiteY1" fmla="*/ 0 h 6866467"/>
              <a:gd name="connsiteX2" fmla="*/ 1249825 w 7109846"/>
              <a:gd name="connsiteY2" fmla="*/ 8467 h 6866467"/>
              <a:gd name="connsiteX3" fmla="*/ 7109846 w 7109846"/>
              <a:gd name="connsiteY3" fmla="*/ 8467 h 6866467"/>
              <a:gd name="connsiteX4" fmla="*/ 7109846 w 7109846"/>
              <a:gd name="connsiteY4" fmla="*/ 6866467 h 6866467"/>
              <a:gd name="connsiteX5" fmla="*/ 1249825 w 7109846"/>
              <a:gd name="connsiteY5" fmla="*/ 6866467 h 6866467"/>
              <a:gd name="connsiteX6" fmla="*/ 1109382 w 7109846"/>
              <a:gd name="connsiteY6" fmla="*/ 6866467 h 68664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109846" h="6866467">
                <a:moveTo>
                  <a:pt x="0" y="0"/>
                </a:moveTo>
                <a:lnTo>
                  <a:pt x="1249825" y="0"/>
                </a:lnTo>
                <a:lnTo>
                  <a:pt x="1249825" y="8467"/>
                </a:lnTo>
                <a:lnTo>
                  <a:pt x="7109846" y="8467"/>
                </a:lnTo>
                <a:lnTo>
                  <a:pt x="7109846" y="6866467"/>
                </a:lnTo>
                <a:lnTo>
                  <a:pt x="1249825" y="6866467"/>
                </a:lnTo>
                <a:lnTo>
                  <a:pt x="1109382" y="6866467"/>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Pavadinimas 1">
            <a:extLst>
              <a:ext uri="{FF2B5EF4-FFF2-40B4-BE49-F238E27FC236}">
                <a16:creationId xmlns:a16="http://schemas.microsoft.com/office/drawing/2014/main" id="{CCF2F66D-F060-36B7-D2DC-1D0FD01A8953}"/>
              </a:ext>
            </a:extLst>
          </p:cNvPr>
          <p:cNvSpPr>
            <a:spLocks noGrp="1"/>
          </p:cNvSpPr>
          <p:nvPr>
            <p:ph type="title"/>
          </p:nvPr>
        </p:nvSpPr>
        <p:spPr>
          <a:xfrm>
            <a:off x="677334" y="609599"/>
            <a:ext cx="3843375" cy="5545667"/>
          </a:xfrm>
        </p:spPr>
        <p:txBody>
          <a:bodyPr vert="horz" lIns="91440" tIns="45720" rIns="91440" bIns="45720" rtlCol="0" anchor="ctr">
            <a:normAutofit/>
          </a:bodyPr>
          <a:lstStyle/>
          <a:p>
            <a:r>
              <a:rPr lang="en-US" b="1">
                <a:solidFill>
                  <a:schemeClr val="tx1">
                    <a:lumMod val="85000"/>
                    <a:lumOff val="15000"/>
                  </a:schemeClr>
                </a:solidFill>
              </a:rPr>
              <a:t>IV PRIORITETAS - Gyvulininkystės sektoriaus gyvybingumo didinimas</a:t>
            </a:r>
            <a:br>
              <a:rPr lang="en-US" b="1">
                <a:solidFill>
                  <a:schemeClr val="tx1">
                    <a:lumMod val="85000"/>
                    <a:lumOff val="15000"/>
                  </a:schemeClr>
                </a:solidFill>
              </a:rPr>
            </a:br>
            <a:endParaRPr lang="en-US" b="1">
              <a:solidFill>
                <a:schemeClr val="tx1">
                  <a:lumMod val="85000"/>
                  <a:lumOff val="15000"/>
                </a:schemeClr>
              </a:solidFill>
            </a:endParaRPr>
          </a:p>
        </p:txBody>
      </p:sp>
      <p:sp>
        <p:nvSpPr>
          <p:cNvPr id="3" name="TextBox 2">
            <a:extLst>
              <a:ext uri="{FF2B5EF4-FFF2-40B4-BE49-F238E27FC236}">
                <a16:creationId xmlns:a16="http://schemas.microsoft.com/office/drawing/2014/main" id="{C88EECD2-82E1-03F7-BAE6-53257929D878}"/>
              </a:ext>
            </a:extLst>
          </p:cNvPr>
          <p:cNvSpPr txBox="1"/>
          <p:nvPr/>
        </p:nvSpPr>
        <p:spPr>
          <a:xfrm>
            <a:off x="6116084" y="609600"/>
            <a:ext cx="5511296" cy="5937115"/>
          </a:xfrm>
          <a:prstGeom prst="rect">
            <a:avLst/>
          </a:prstGeom>
        </p:spPr>
        <p:txBody>
          <a:bodyPr vert="horz" lIns="91440" tIns="45720" rIns="91440" bIns="45720" rtlCol="0" anchor="ctr">
            <a:normAutofit/>
          </a:bodyPr>
          <a:lstStyle/>
          <a:p>
            <a:pPr>
              <a:spcBef>
                <a:spcPts val="1000"/>
              </a:spcBef>
              <a:buClr>
                <a:schemeClr val="accent1"/>
              </a:buClr>
              <a:buSzPct val="80000"/>
            </a:pPr>
            <a:r>
              <a:rPr lang="en-US" sz="3100" err="1">
                <a:solidFill>
                  <a:srgbClr val="FFFFFF"/>
                </a:solidFill>
              </a:rPr>
              <a:t>Veiksmai</a:t>
            </a:r>
            <a:r>
              <a:rPr lang="en-US" sz="3100">
                <a:solidFill>
                  <a:srgbClr val="FFFFFF"/>
                </a:solidFill>
              </a:rPr>
              <a:t>: </a:t>
            </a:r>
          </a:p>
          <a:p>
            <a:pPr indent="-285750" algn="just">
              <a:spcBef>
                <a:spcPts val="1000"/>
              </a:spcBef>
              <a:buClr>
                <a:schemeClr val="accent1"/>
              </a:buClr>
              <a:buSzPct val="80000"/>
              <a:buFont typeface="Wingdings 3" charset="2"/>
              <a:buChar char=""/>
            </a:pPr>
            <a:r>
              <a:rPr lang="en-US" err="1">
                <a:solidFill>
                  <a:srgbClr val="FFFFFF"/>
                </a:solidFill>
              </a:rPr>
              <a:t>Patvirtinti</a:t>
            </a:r>
            <a:r>
              <a:rPr lang="en-US">
                <a:solidFill>
                  <a:srgbClr val="FFFFFF"/>
                </a:solidFill>
              </a:rPr>
              <a:t> </a:t>
            </a:r>
            <a:r>
              <a:rPr lang="en-US" err="1">
                <a:solidFill>
                  <a:srgbClr val="FFFFFF"/>
                </a:solidFill>
              </a:rPr>
              <a:t>žemės</a:t>
            </a:r>
            <a:r>
              <a:rPr lang="en-US">
                <a:solidFill>
                  <a:srgbClr val="FFFFFF"/>
                </a:solidFill>
              </a:rPr>
              <a:t> </a:t>
            </a:r>
            <a:r>
              <a:rPr lang="en-US" err="1">
                <a:solidFill>
                  <a:srgbClr val="FFFFFF"/>
                </a:solidFill>
              </a:rPr>
              <a:t>ūkio</a:t>
            </a:r>
            <a:r>
              <a:rPr lang="en-US">
                <a:solidFill>
                  <a:srgbClr val="FFFFFF"/>
                </a:solidFill>
              </a:rPr>
              <a:t> </a:t>
            </a:r>
            <a:r>
              <a:rPr lang="en-US" err="1">
                <a:solidFill>
                  <a:srgbClr val="FFFFFF"/>
                </a:solidFill>
              </a:rPr>
              <a:t>ministro</a:t>
            </a:r>
            <a:r>
              <a:rPr lang="en-US">
                <a:solidFill>
                  <a:srgbClr val="FFFFFF"/>
                </a:solidFill>
              </a:rPr>
              <a:t> </a:t>
            </a:r>
            <a:r>
              <a:rPr lang="en-US" err="1">
                <a:solidFill>
                  <a:srgbClr val="FFFFFF"/>
                </a:solidFill>
              </a:rPr>
              <a:t>įsakymu</a:t>
            </a:r>
            <a:r>
              <a:rPr lang="en-US">
                <a:solidFill>
                  <a:srgbClr val="FFFFFF"/>
                </a:solidFill>
              </a:rPr>
              <a:t> </a:t>
            </a:r>
            <a:r>
              <a:rPr lang="en-US" err="1">
                <a:solidFill>
                  <a:srgbClr val="FFFFFF"/>
                </a:solidFill>
              </a:rPr>
              <a:t>gyvulininkystės</a:t>
            </a:r>
            <a:r>
              <a:rPr lang="en-US">
                <a:solidFill>
                  <a:srgbClr val="FFFFFF"/>
                </a:solidFill>
              </a:rPr>
              <a:t> </a:t>
            </a:r>
            <a:r>
              <a:rPr lang="en-US" err="1">
                <a:solidFill>
                  <a:srgbClr val="FFFFFF"/>
                </a:solidFill>
              </a:rPr>
              <a:t>plėtros</a:t>
            </a:r>
            <a:r>
              <a:rPr lang="en-US">
                <a:solidFill>
                  <a:srgbClr val="FFFFFF"/>
                </a:solidFill>
              </a:rPr>
              <a:t> </a:t>
            </a:r>
            <a:r>
              <a:rPr lang="en-US" err="1">
                <a:solidFill>
                  <a:srgbClr val="FFFFFF"/>
                </a:solidFill>
              </a:rPr>
              <a:t>strategines</a:t>
            </a:r>
            <a:r>
              <a:rPr lang="en-US">
                <a:solidFill>
                  <a:srgbClr val="FFFFFF"/>
                </a:solidFill>
              </a:rPr>
              <a:t> </a:t>
            </a:r>
            <a:r>
              <a:rPr lang="en-US" err="1">
                <a:solidFill>
                  <a:srgbClr val="FFFFFF"/>
                </a:solidFill>
              </a:rPr>
              <a:t>gaires</a:t>
            </a:r>
            <a:endParaRPr lang="en-US">
              <a:solidFill>
                <a:srgbClr val="FFFFFF"/>
              </a:solidFill>
            </a:endParaRPr>
          </a:p>
          <a:p>
            <a:pPr indent="-285750" algn="just">
              <a:spcBef>
                <a:spcPts val="1000"/>
              </a:spcBef>
              <a:buClr>
                <a:schemeClr val="accent1"/>
              </a:buClr>
              <a:buSzPct val="80000"/>
              <a:buFont typeface="Wingdings 3" charset="2"/>
              <a:buChar char=""/>
            </a:pPr>
            <a:r>
              <a:rPr lang="en-US" err="1">
                <a:solidFill>
                  <a:srgbClr val="FFFFFF"/>
                </a:solidFill>
              </a:rPr>
              <a:t>Pakeisti</a:t>
            </a:r>
            <a:r>
              <a:rPr lang="en-US">
                <a:solidFill>
                  <a:srgbClr val="FFFFFF"/>
                </a:solidFill>
              </a:rPr>
              <a:t> </a:t>
            </a:r>
            <a:r>
              <a:rPr lang="en-US" err="1">
                <a:solidFill>
                  <a:srgbClr val="FFFFFF"/>
                </a:solidFill>
              </a:rPr>
              <a:t>Ūkinių</a:t>
            </a:r>
            <a:r>
              <a:rPr lang="en-US">
                <a:solidFill>
                  <a:srgbClr val="FFFFFF"/>
                </a:solidFill>
              </a:rPr>
              <a:t> </a:t>
            </a:r>
            <a:r>
              <a:rPr lang="en-US" err="1">
                <a:solidFill>
                  <a:srgbClr val="FFFFFF"/>
                </a:solidFill>
              </a:rPr>
              <a:t>gyvūnų</a:t>
            </a:r>
            <a:r>
              <a:rPr lang="en-US">
                <a:solidFill>
                  <a:srgbClr val="FFFFFF"/>
                </a:solidFill>
              </a:rPr>
              <a:t> </a:t>
            </a:r>
            <a:r>
              <a:rPr lang="en-US" err="1">
                <a:solidFill>
                  <a:srgbClr val="FFFFFF"/>
                </a:solidFill>
              </a:rPr>
              <a:t>veislininkystės</a:t>
            </a:r>
            <a:r>
              <a:rPr lang="en-US">
                <a:solidFill>
                  <a:srgbClr val="FFFFFF"/>
                </a:solidFill>
              </a:rPr>
              <a:t> </a:t>
            </a:r>
            <a:r>
              <a:rPr lang="en-US" err="1">
                <a:solidFill>
                  <a:srgbClr val="FFFFFF"/>
                </a:solidFill>
              </a:rPr>
              <a:t>įstatymą</a:t>
            </a:r>
            <a:r>
              <a:rPr lang="en-US">
                <a:solidFill>
                  <a:srgbClr val="FFFFFF"/>
                </a:solidFill>
              </a:rPr>
              <a:t> </a:t>
            </a:r>
            <a:r>
              <a:rPr lang="en-US" err="1">
                <a:solidFill>
                  <a:srgbClr val="FFFFFF"/>
                </a:solidFill>
              </a:rPr>
              <a:t>atsisakant</a:t>
            </a:r>
            <a:r>
              <a:rPr lang="en-US">
                <a:solidFill>
                  <a:srgbClr val="FFFFFF"/>
                </a:solidFill>
              </a:rPr>
              <a:t> kai </a:t>
            </a:r>
            <a:r>
              <a:rPr lang="en-US" err="1">
                <a:solidFill>
                  <a:srgbClr val="FFFFFF"/>
                </a:solidFill>
              </a:rPr>
              <a:t>kurių</a:t>
            </a:r>
            <a:r>
              <a:rPr lang="en-US">
                <a:solidFill>
                  <a:srgbClr val="FFFFFF"/>
                </a:solidFill>
              </a:rPr>
              <a:t> </a:t>
            </a:r>
            <a:r>
              <a:rPr lang="en-US" err="1">
                <a:solidFill>
                  <a:srgbClr val="FFFFFF"/>
                </a:solidFill>
              </a:rPr>
              <a:t>veislininkystės</a:t>
            </a:r>
            <a:r>
              <a:rPr lang="en-US">
                <a:solidFill>
                  <a:srgbClr val="FFFFFF"/>
                </a:solidFill>
              </a:rPr>
              <a:t> </a:t>
            </a:r>
            <a:r>
              <a:rPr lang="en-US" err="1">
                <a:solidFill>
                  <a:srgbClr val="FFFFFF"/>
                </a:solidFill>
              </a:rPr>
              <a:t>veiklų</a:t>
            </a:r>
            <a:r>
              <a:rPr lang="en-US">
                <a:solidFill>
                  <a:srgbClr val="FFFFFF"/>
                </a:solidFill>
              </a:rPr>
              <a:t> </a:t>
            </a:r>
            <a:r>
              <a:rPr lang="en-US" err="1">
                <a:solidFill>
                  <a:srgbClr val="FFFFFF"/>
                </a:solidFill>
              </a:rPr>
              <a:t>licencijavimo</a:t>
            </a:r>
            <a:endParaRPr lang="en-US">
              <a:solidFill>
                <a:srgbClr val="FFFFFF"/>
              </a:solidFill>
            </a:endParaRPr>
          </a:p>
          <a:p>
            <a:pPr indent="-285750" algn="just">
              <a:spcBef>
                <a:spcPts val="1000"/>
              </a:spcBef>
              <a:buClr>
                <a:schemeClr val="accent1"/>
              </a:buClr>
              <a:buSzPct val="80000"/>
              <a:buFont typeface="Wingdings 3" charset="2"/>
              <a:buChar char=""/>
            </a:pPr>
            <a:r>
              <a:rPr lang="en-US" err="1">
                <a:solidFill>
                  <a:srgbClr val="FFFFFF"/>
                </a:solidFill>
              </a:rPr>
              <a:t>Palaikyti</a:t>
            </a:r>
            <a:r>
              <a:rPr lang="en-US">
                <a:solidFill>
                  <a:srgbClr val="FFFFFF"/>
                </a:solidFill>
              </a:rPr>
              <a:t> </a:t>
            </a:r>
            <a:r>
              <a:rPr lang="en-US" err="1">
                <a:solidFill>
                  <a:srgbClr val="FFFFFF"/>
                </a:solidFill>
              </a:rPr>
              <a:t>gyvulininkystės</a:t>
            </a:r>
            <a:r>
              <a:rPr lang="en-US">
                <a:solidFill>
                  <a:srgbClr val="FFFFFF"/>
                </a:solidFill>
              </a:rPr>
              <a:t> </a:t>
            </a:r>
            <a:r>
              <a:rPr lang="en-US" err="1">
                <a:solidFill>
                  <a:srgbClr val="FFFFFF"/>
                </a:solidFill>
              </a:rPr>
              <a:t>ūkių</a:t>
            </a:r>
            <a:r>
              <a:rPr lang="en-US">
                <a:solidFill>
                  <a:srgbClr val="FFFFFF"/>
                </a:solidFill>
              </a:rPr>
              <a:t> pajamas </a:t>
            </a:r>
            <a:r>
              <a:rPr lang="en-US" err="1">
                <a:solidFill>
                  <a:srgbClr val="FFFFFF"/>
                </a:solidFill>
              </a:rPr>
              <a:t>bei</a:t>
            </a:r>
            <a:r>
              <a:rPr lang="en-US">
                <a:solidFill>
                  <a:srgbClr val="FFFFFF"/>
                </a:solidFill>
              </a:rPr>
              <a:t> </a:t>
            </a:r>
            <a:r>
              <a:rPr lang="en-US" err="1">
                <a:solidFill>
                  <a:srgbClr val="FFFFFF"/>
                </a:solidFill>
              </a:rPr>
              <a:t>atsparumą</a:t>
            </a:r>
            <a:endParaRPr lang="en-US">
              <a:solidFill>
                <a:srgbClr val="FFFFFF"/>
              </a:solidFill>
            </a:endParaRPr>
          </a:p>
          <a:p>
            <a:pPr indent="-285750" algn="just">
              <a:spcBef>
                <a:spcPts val="1000"/>
              </a:spcBef>
              <a:buClr>
                <a:schemeClr val="accent1"/>
              </a:buClr>
              <a:buSzPct val="80000"/>
              <a:buFont typeface="Wingdings 3" charset="2"/>
              <a:buChar char=""/>
            </a:pPr>
            <a:r>
              <a:rPr lang="en-US" err="1">
                <a:solidFill>
                  <a:srgbClr val="FFFFFF"/>
                </a:solidFill>
              </a:rPr>
              <a:t>Tobulinti</a:t>
            </a:r>
            <a:r>
              <a:rPr lang="en-US">
                <a:solidFill>
                  <a:srgbClr val="FFFFFF"/>
                </a:solidFill>
              </a:rPr>
              <a:t> </a:t>
            </a:r>
            <a:r>
              <a:rPr lang="en-US" err="1">
                <a:solidFill>
                  <a:srgbClr val="FFFFFF"/>
                </a:solidFill>
              </a:rPr>
              <a:t>sutartinių</a:t>
            </a:r>
            <a:r>
              <a:rPr lang="en-US">
                <a:solidFill>
                  <a:srgbClr val="FFFFFF"/>
                </a:solidFill>
              </a:rPr>
              <a:t> </a:t>
            </a:r>
            <a:r>
              <a:rPr lang="en-US" err="1">
                <a:solidFill>
                  <a:srgbClr val="FFFFFF"/>
                </a:solidFill>
              </a:rPr>
              <a:t>santykių</a:t>
            </a:r>
            <a:r>
              <a:rPr lang="en-US">
                <a:solidFill>
                  <a:srgbClr val="FFFFFF"/>
                </a:solidFill>
              </a:rPr>
              <a:t> </a:t>
            </a:r>
            <a:r>
              <a:rPr lang="en-US" err="1">
                <a:solidFill>
                  <a:srgbClr val="FFFFFF"/>
                </a:solidFill>
              </a:rPr>
              <a:t>reglamentavimą</a:t>
            </a:r>
            <a:r>
              <a:rPr lang="en-US">
                <a:solidFill>
                  <a:srgbClr val="FFFFFF"/>
                </a:solidFill>
              </a:rPr>
              <a:t> </a:t>
            </a:r>
            <a:r>
              <a:rPr lang="en-US" err="1">
                <a:solidFill>
                  <a:srgbClr val="FFFFFF"/>
                </a:solidFill>
              </a:rPr>
              <a:t>pieno</a:t>
            </a:r>
            <a:r>
              <a:rPr lang="en-US">
                <a:solidFill>
                  <a:srgbClr val="FFFFFF"/>
                </a:solidFill>
              </a:rPr>
              <a:t> </a:t>
            </a:r>
            <a:r>
              <a:rPr lang="en-US" err="1">
                <a:solidFill>
                  <a:srgbClr val="FFFFFF"/>
                </a:solidFill>
              </a:rPr>
              <a:t>sektoriuje</a:t>
            </a:r>
            <a:endParaRPr lang="en-US">
              <a:solidFill>
                <a:srgbClr val="FFFFFF"/>
              </a:solidFill>
            </a:endParaRPr>
          </a:p>
          <a:p>
            <a:pPr indent="-285750" algn="just">
              <a:spcBef>
                <a:spcPts val="1000"/>
              </a:spcBef>
              <a:buClr>
                <a:schemeClr val="accent1"/>
              </a:buClr>
              <a:buSzPct val="80000"/>
              <a:buFont typeface="Wingdings 3" charset="2"/>
              <a:buChar char=""/>
            </a:pPr>
            <a:r>
              <a:rPr lang="en-US" err="1">
                <a:solidFill>
                  <a:srgbClr val="FFFFFF"/>
                </a:solidFill>
              </a:rPr>
              <a:t>Didinti</a:t>
            </a:r>
            <a:r>
              <a:rPr lang="en-US">
                <a:solidFill>
                  <a:srgbClr val="FFFFFF"/>
                </a:solidFill>
              </a:rPr>
              <a:t> </a:t>
            </a:r>
            <a:r>
              <a:rPr lang="en-US" err="1">
                <a:solidFill>
                  <a:srgbClr val="FFFFFF"/>
                </a:solidFill>
              </a:rPr>
              <a:t>paramą</a:t>
            </a:r>
            <a:r>
              <a:rPr lang="en-US">
                <a:solidFill>
                  <a:srgbClr val="FFFFFF"/>
                </a:solidFill>
              </a:rPr>
              <a:t> </a:t>
            </a:r>
            <a:r>
              <a:rPr lang="en-US" err="1">
                <a:solidFill>
                  <a:srgbClr val="FFFFFF"/>
                </a:solidFill>
              </a:rPr>
              <a:t>gyvulininkystės</a:t>
            </a:r>
            <a:r>
              <a:rPr lang="en-US">
                <a:solidFill>
                  <a:srgbClr val="FFFFFF"/>
                </a:solidFill>
              </a:rPr>
              <a:t> </a:t>
            </a:r>
            <a:r>
              <a:rPr lang="en-US" err="1">
                <a:solidFill>
                  <a:srgbClr val="FFFFFF"/>
                </a:solidFill>
              </a:rPr>
              <a:t>sektoriaus</a:t>
            </a:r>
            <a:r>
              <a:rPr lang="en-US">
                <a:solidFill>
                  <a:srgbClr val="FFFFFF"/>
                </a:solidFill>
              </a:rPr>
              <a:t> </a:t>
            </a:r>
            <a:r>
              <a:rPr lang="en-US" err="1">
                <a:solidFill>
                  <a:srgbClr val="FFFFFF"/>
                </a:solidFill>
              </a:rPr>
              <a:t>ūkių</a:t>
            </a:r>
            <a:r>
              <a:rPr lang="en-US">
                <a:solidFill>
                  <a:srgbClr val="FFFFFF"/>
                </a:solidFill>
              </a:rPr>
              <a:t> </a:t>
            </a:r>
            <a:r>
              <a:rPr lang="en-US" err="1">
                <a:solidFill>
                  <a:srgbClr val="FFFFFF"/>
                </a:solidFill>
              </a:rPr>
              <a:t>investicijoms</a:t>
            </a:r>
            <a:endParaRPr lang="en-US">
              <a:solidFill>
                <a:srgbClr val="FFFFFF"/>
              </a:solidFill>
            </a:endParaRPr>
          </a:p>
          <a:p>
            <a:pPr indent="-285750" algn="just">
              <a:spcBef>
                <a:spcPts val="1000"/>
              </a:spcBef>
              <a:buClr>
                <a:schemeClr val="accent1"/>
              </a:buClr>
              <a:buSzPct val="80000"/>
              <a:buFont typeface="Wingdings 3" charset="2"/>
              <a:buChar char=""/>
            </a:pPr>
            <a:r>
              <a:rPr lang="en-US" err="1">
                <a:solidFill>
                  <a:srgbClr val="FFFFFF"/>
                </a:solidFill>
              </a:rPr>
              <a:t>Tobulinti</a:t>
            </a:r>
            <a:r>
              <a:rPr lang="en-US">
                <a:solidFill>
                  <a:srgbClr val="FFFFFF"/>
                </a:solidFill>
              </a:rPr>
              <a:t> </a:t>
            </a:r>
            <a:r>
              <a:rPr lang="en-US" err="1">
                <a:solidFill>
                  <a:srgbClr val="FFFFFF"/>
                </a:solidFill>
              </a:rPr>
              <a:t>bitininkystės</a:t>
            </a:r>
            <a:r>
              <a:rPr lang="en-US">
                <a:solidFill>
                  <a:srgbClr val="FFFFFF"/>
                </a:solidFill>
              </a:rPr>
              <a:t> </a:t>
            </a:r>
            <a:r>
              <a:rPr lang="en-US" err="1">
                <a:solidFill>
                  <a:srgbClr val="FFFFFF"/>
                </a:solidFill>
              </a:rPr>
              <a:t>sektoriaus</a:t>
            </a:r>
            <a:r>
              <a:rPr lang="en-US">
                <a:solidFill>
                  <a:srgbClr val="FFFFFF"/>
                </a:solidFill>
              </a:rPr>
              <a:t> paramos priemones</a:t>
            </a:r>
          </a:p>
          <a:p>
            <a:pPr>
              <a:spcBef>
                <a:spcPts val="1000"/>
              </a:spcBef>
              <a:buClr>
                <a:schemeClr val="accent1"/>
              </a:buClr>
              <a:buSzPct val="80000"/>
              <a:buFont typeface="Wingdings 3" charset="2"/>
              <a:buChar char=""/>
            </a:pPr>
            <a:endParaRPr lang="en-US">
              <a:solidFill>
                <a:srgbClr val="FFFFFF"/>
              </a:solidFill>
            </a:endParaRPr>
          </a:p>
        </p:txBody>
      </p:sp>
    </p:spTree>
    <p:extLst>
      <p:ext uri="{BB962C8B-B14F-4D97-AF65-F5344CB8AC3E}">
        <p14:creationId xmlns:p14="http://schemas.microsoft.com/office/powerpoint/2010/main" val="385269688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grpSp>
        <p:nvGrpSpPr>
          <p:cNvPr id="8" name="Group 7">
            <a:extLst>
              <a:ext uri="{FF2B5EF4-FFF2-40B4-BE49-F238E27FC236}">
                <a16:creationId xmlns:a16="http://schemas.microsoft.com/office/drawing/2014/main" id="{FFA844EB-B4EF-4B2F-95CF-9E5C16B5B4BB}"/>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9" name="Straight Connector 8">
              <a:extLst>
                <a:ext uri="{FF2B5EF4-FFF2-40B4-BE49-F238E27FC236}">
                  <a16:creationId xmlns:a16="http://schemas.microsoft.com/office/drawing/2014/main" id="{D31205C9-9B34-4789-AA9B-D7B86D3A1098}"/>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bg1">
                  <a:lumMod val="85000"/>
                  <a:lumOff val="15000"/>
                </a:schemeClr>
              </a:solidFill>
            </a:ln>
          </p:spPr>
          <p:style>
            <a:lnRef idx="2">
              <a:schemeClr val="accent1"/>
            </a:lnRef>
            <a:fillRef idx="0">
              <a:schemeClr val="accent1"/>
            </a:fillRef>
            <a:effectRef idx="1">
              <a:schemeClr val="accent1"/>
            </a:effectRef>
            <a:fontRef idx="minor">
              <a:schemeClr val="tx1"/>
            </a:fontRef>
          </p:style>
        </p:cxnSp>
        <p:cxnSp>
          <p:nvCxnSpPr>
            <p:cNvPr id="10" name="Straight Connector 9">
              <a:extLst>
                <a:ext uri="{FF2B5EF4-FFF2-40B4-BE49-F238E27FC236}">
                  <a16:creationId xmlns:a16="http://schemas.microsoft.com/office/drawing/2014/main" id="{7C1E24DB-0094-4D06-8F57-85C95C874350}"/>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lumOff val="15000"/>
                </a:schemeClr>
              </a:solidFill>
            </a:ln>
          </p:spPr>
          <p:style>
            <a:lnRef idx="2">
              <a:schemeClr val="accent1"/>
            </a:lnRef>
            <a:fillRef idx="0">
              <a:schemeClr val="accent1"/>
            </a:fillRef>
            <a:effectRef idx="1">
              <a:schemeClr val="accent1"/>
            </a:effectRef>
            <a:fontRef idx="minor">
              <a:schemeClr val="tx1"/>
            </a:fontRef>
          </p:style>
        </p:cxnSp>
        <p:sp>
          <p:nvSpPr>
            <p:cNvPr id="11" name="Rectangle 23">
              <a:extLst>
                <a:ext uri="{FF2B5EF4-FFF2-40B4-BE49-F238E27FC236}">
                  <a16:creationId xmlns:a16="http://schemas.microsoft.com/office/drawing/2014/main" id="{DE703DF5-9BDF-42DB-9820-EDEAC68B0A3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t-LT"/>
            </a:p>
          </p:txBody>
        </p:sp>
        <p:sp>
          <p:nvSpPr>
            <p:cNvPr id="12" name="Rectangle 25">
              <a:extLst>
                <a:ext uri="{FF2B5EF4-FFF2-40B4-BE49-F238E27FC236}">
                  <a16:creationId xmlns:a16="http://schemas.microsoft.com/office/drawing/2014/main" id="{045EAFA8-4C32-4942-9360-AB2082086A6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t-LT"/>
            </a:p>
          </p:txBody>
        </p:sp>
        <p:sp>
          <p:nvSpPr>
            <p:cNvPr id="13" name="Isosceles Triangle 12">
              <a:extLst>
                <a:ext uri="{FF2B5EF4-FFF2-40B4-BE49-F238E27FC236}">
                  <a16:creationId xmlns:a16="http://schemas.microsoft.com/office/drawing/2014/main" id="{3CAD2203-A7B2-45D8-9240-A3542F0FD5F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t-LT"/>
            </a:p>
          </p:txBody>
        </p:sp>
        <p:sp>
          <p:nvSpPr>
            <p:cNvPr id="14" name="Rectangle 27">
              <a:extLst>
                <a:ext uri="{FF2B5EF4-FFF2-40B4-BE49-F238E27FC236}">
                  <a16:creationId xmlns:a16="http://schemas.microsoft.com/office/drawing/2014/main" id="{5DC5EF1D-D76F-48F5-ACAF-7F209B64630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t-LT"/>
            </a:p>
          </p:txBody>
        </p:sp>
        <p:sp>
          <p:nvSpPr>
            <p:cNvPr id="15" name="Rectangle 28">
              <a:extLst>
                <a:ext uri="{FF2B5EF4-FFF2-40B4-BE49-F238E27FC236}">
                  <a16:creationId xmlns:a16="http://schemas.microsoft.com/office/drawing/2014/main" id="{C021030B-EC50-4CBB-847B-BF6FA8978E8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t-LT"/>
            </a:p>
          </p:txBody>
        </p:sp>
        <p:sp>
          <p:nvSpPr>
            <p:cNvPr id="16" name="Rectangle 29">
              <a:extLst>
                <a:ext uri="{FF2B5EF4-FFF2-40B4-BE49-F238E27FC236}">
                  <a16:creationId xmlns:a16="http://schemas.microsoft.com/office/drawing/2014/main" id="{E8ACDF8F-1AEB-4514-AC25-BDD3A547F92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t-LT"/>
            </a:p>
          </p:txBody>
        </p:sp>
        <p:sp>
          <p:nvSpPr>
            <p:cNvPr id="17" name="Isosceles Triangle 16">
              <a:extLst>
                <a:ext uri="{FF2B5EF4-FFF2-40B4-BE49-F238E27FC236}">
                  <a16:creationId xmlns:a16="http://schemas.microsoft.com/office/drawing/2014/main" id="{AD6FF1EB-A33A-4569-B7E2-09FD56D1692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t-LT"/>
            </a:p>
          </p:txBody>
        </p:sp>
        <p:sp>
          <p:nvSpPr>
            <p:cNvPr id="18" name="Isosceles Triangle 17">
              <a:extLst>
                <a:ext uri="{FF2B5EF4-FFF2-40B4-BE49-F238E27FC236}">
                  <a16:creationId xmlns:a16="http://schemas.microsoft.com/office/drawing/2014/main" id="{B844DC64-9C05-463C-B2AB-40225DA814C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t-LT"/>
            </a:p>
          </p:txBody>
        </p:sp>
      </p:grpSp>
      <p:sp useBgFill="1">
        <p:nvSpPr>
          <p:cNvPr id="20" name="Rectangle 19">
            <a:extLst>
              <a:ext uri="{FF2B5EF4-FFF2-40B4-BE49-F238E27FC236}">
                <a16:creationId xmlns:a16="http://schemas.microsoft.com/office/drawing/2014/main" id="{A65AC7D1-EAA9-48F5-B509-60A7F50BF70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22" name="Rectangle 21">
            <a:extLst>
              <a:ext uri="{FF2B5EF4-FFF2-40B4-BE49-F238E27FC236}">
                <a16:creationId xmlns:a16="http://schemas.microsoft.com/office/drawing/2014/main" id="{D6320AF9-619A-4175-865B-5663E1AEF4C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4" name="Straight Connector 23">
            <a:extLst>
              <a:ext uri="{FF2B5EF4-FFF2-40B4-BE49-F238E27FC236}">
                <a16:creationId xmlns:a16="http://schemas.microsoft.com/office/drawing/2014/main" id="{063B6EC6-D752-4EE7-908B-F8F19E8C7FE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3953376" y="0"/>
            <a:ext cx="1219200" cy="6858000"/>
          </a:xfrm>
          <a:prstGeom prst="line">
            <a:avLst/>
          </a:prstGeom>
          <a:ln w="9525">
            <a:solidFill>
              <a:schemeClr val="accent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6" name="Straight Connector 25">
            <a:extLst>
              <a:ext uri="{FF2B5EF4-FFF2-40B4-BE49-F238E27FC236}">
                <a16:creationId xmlns:a16="http://schemas.microsoft.com/office/drawing/2014/main" id="{EFECD4E8-AD3E-4228-82A2-9461958EA94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2133042" y="3681413"/>
            <a:ext cx="4763558" cy="3176587"/>
          </a:xfrm>
          <a:prstGeom prst="line">
            <a:avLst/>
          </a:prstGeom>
          <a:ln w="9525">
            <a:solidFill>
              <a:schemeClr val="tx1">
                <a:lumMod val="50000"/>
                <a:lumOff val="50000"/>
                <a:alpha val="80000"/>
              </a:schemeClr>
            </a:solidFill>
          </a:ln>
        </p:spPr>
        <p:style>
          <a:lnRef idx="2">
            <a:schemeClr val="accent1"/>
          </a:lnRef>
          <a:fillRef idx="0">
            <a:schemeClr val="accent1"/>
          </a:fillRef>
          <a:effectRef idx="1">
            <a:schemeClr val="accent1"/>
          </a:effectRef>
          <a:fontRef idx="minor">
            <a:schemeClr val="tx1"/>
          </a:fontRef>
        </p:style>
      </p:cxnSp>
      <p:sp>
        <p:nvSpPr>
          <p:cNvPr id="28" name="Rectangle 23">
            <a:extLst>
              <a:ext uri="{FF2B5EF4-FFF2-40B4-BE49-F238E27FC236}">
                <a16:creationId xmlns:a16="http://schemas.microsoft.com/office/drawing/2014/main" id="{7E018740-5C2B-4A41-AC1A-7E68D1EC195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324631"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t-LT"/>
          </a:p>
        </p:txBody>
      </p:sp>
      <p:sp>
        <p:nvSpPr>
          <p:cNvPr id="30" name="Rectangle 25">
            <a:extLst>
              <a:ext uri="{FF2B5EF4-FFF2-40B4-BE49-F238E27FC236}">
                <a16:creationId xmlns:a16="http://schemas.microsoft.com/office/drawing/2014/main" id="{166F75A4-C475-4941-8EE2-B80A06A2C1B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746597"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t-LT"/>
          </a:p>
        </p:txBody>
      </p:sp>
      <p:sp>
        <p:nvSpPr>
          <p:cNvPr id="32" name="Isosceles Triangle 31">
            <a:extLst>
              <a:ext uri="{FF2B5EF4-FFF2-40B4-BE49-F238E27FC236}">
                <a16:creationId xmlns:a16="http://schemas.microsoft.com/office/drawing/2014/main" id="{A032553A-72E8-4B0D-8405-FF9771C9AF0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75488"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t-LT"/>
          </a:p>
        </p:txBody>
      </p:sp>
      <p:sp>
        <p:nvSpPr>
          <p:cNvPr id="34" name="Rectangle 27">
            <a:extLst>
              <a:ext uri="{FF2B5EF4-FFF2-40B4-BE49-F238E27FC236}">
                <a16:creationId xmlns:a16="http://schemas.microsoft.com/office/drawing/2014/main" id="{765800AC-C3B9-498E-87BC-29FAE4C76B2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77655"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t-LT"/>
          </a:p>
        </p:txBody>
      </p:sp>
      <p:sp>
        <p:nvSpPr>
          <p:cNvPr id="36" name="Isosceles Triangle 35">
            <a:extLst>
              <a:ext uri="{FF2B5EF4-FFF2-40B4-BE49-F238E27FC236}">
                <a16:creationId xmlns:a16="http://schemas.microsoft.com/office/drawing/2014/main" id="{1F9D6ACB-2FF4-49F9-978A-E0D5327FC6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14821"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t-LT"/>
          </a:p>
        </p:txBody>
      </p:sp>
      <p:sp>
        <p:nvSpPr>
          <p:cNvPr id="38" name="Freeform: Shape 37">
            <a:extLst>
              <a:ext uri="{FF2B5EF4-FFF2-40B4-BE49-F238E27FC236}">
                <a16:creationId xmlns:a16="http://schemas.microsoft.com/office/drawing/2014/main" id="{142BFA2A-77A0-4F60-A32A-685681C848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082154" y="-8467"/>
            <a:ext cx="7109846" cy="6866467"/>
          </a:xfrm>
          <a:custGeom>
            <a:avLst/>
            <a:gdLst>
              <a:gd name="connsiteX0" fmla="*/ 0 w 7109846"/>
              <a:gd name="connsiteY0" fmla="*/ 0 h 6866467"/>
              <a:gd name="connsiteX1" fmla="*/ 1249825 w 7109846"/>
              <a:gd name="connsiteY1" fmla="*/ 0 h 6866467"/>
              <a:gd name="connsiteX2" fmla="*/ 1249825 w 7109846"/>
              <a:gd name="connsiteY2" fmla="*/ 8467 h 6866467"/>
              <a:gd name="connsiteX3" fmla="*/ 7109846 w 7109846"/>
              <a:gd name="connsiteY3" fmla="*/ 8467 h 6866467"/>
              <a:gd name="connsiteX4" fmla="*/ 7109846 w 7109846"/>
              <a:gd name="connsiteY4" fmla="*/ 6866467 h 6866467"/>
              <a:gd name="connsiteX5" fmla="*/ 1249825 w 7109846"/>
              <a:gd name="connsiteY5" fmla="*/ 6866467 h 6866467"/>
              <a:gd name="connsiteX6" fmla="*/ 1109382 w 7109846"/>
              <a:gd name="connsiteY6" fmla="*/ 6866467 h 68664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109846" h="6866467">
                <a:moveTo>
                  <a:pt x="0" y="0"/>
                </a:moveTo>
                <a:lnTo>
                  <a:pt x="1249825" y="0"/>
                </a:lnTo>
                <a:lnTo>
                  <a:pt x="1249825" y="8467"/>
                </a:lnTo>
                <a:lnTo>
                  <a:pt x="7109846" y="8467"/>
                </a:lnTo>
                <a:lnTo>
                  <a:pt x="7109846" y="6866467"/>
                </a:lnTo>
                <a:lnTo>
                  <a:pt x="1249825" y="6866467"/>
                </a:lnTo>
                <a:lnTo>
                  <a:pt x="1109382" y="6866467"/>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Pavadinimas 1">
            <a:extLst>
              <a:ext uri="{FF2B5EF4-FFF2-40B4-BE49-F238E27FC236}">
                <a16:creationId xmlns:a16="http://schemas.microsoft.com/office/drawing/2014/main" id="{2D7680F9-78AE-DC88-41B1-F857F9623624}"/>
              </a:ext>
            </a:extLst>
          </p:cNvPr>
          <p:cNvSpPr>
            <a:spLocks noGrp="1"/>
          </p:cNvSpPr>
          <p:nvPr>
            <p:ph type="title"/>
          </p:nvPr>
        </p:nvSpPr>
        <p:spPr>
          <a:xfrm>
            <a:off x="677334" y="609599"/>
            <a:ext cx="3843375" cy="5545667"/>
          </a:xfrm>
        </p:spPr>
        <p:txBody>
          <a:bodyPr vert="horz" lIns="91440" tIns="45720" rIns="91440" bIns="45720" rtlCol="0" anchor="ctr">
            <a:normAutofit/>
          </a:bodyPr>
          <a:lstStyle/>
          <a:p>
            <a:r>
              <a:rPr lang="en-US" b="1">
                <a:solidFill>
                  <a:schemeClr val="tx1">
                    <a:lumMod val="85000"/>
                    <a:lumOff val="15000"/>
                  </a:schemeClr>
                </a:solidFill>
                <a:effectLst/>
              </a:rPr>
              <a:t>V PRIORITETAS - Iniciatyvų, skatinančių kaimo gyvybingumą įgyvendinimas</a:t>
            </a:r>
            <a:endParaRPr lang="en-US">
              <a:solidFill>
                <a:schemeClr val="tx1">
                  <a:lumMod val="85000"/>
                  <a:lumOff val="15000"/>
                </a:schemeClr>
              </a:solidFill>
            </a:endParaRPr>
          </a:p>
        </p:txBody>
      </p:sp>
      <p:sp>
        <p:nvSpPr>
          <p:cNvPr id="3" name="TextBox 2">
            <a:extLst>
              <a:ext uri="{FF2B5EF4-FFF2-40B4-BE49-F238E27FC236}">
                <a16:creationId xmlns:a16="http://schemas.microsoft.com/office/drawing/2014/main" id="{B78CAC80-D421-A66D-D395-484E3E7CA031}"/>
              </a:ext>
            </a:extLst>
          </p:cNvPr>
          <p:cNvSpPr txBox="1"/>
          <p:nvPr/>
        </p:nvSpPr>
        <p:spPr>
          <a:xfrm>
            <a:off x="6116084" y="609600"/>
            <a:ext cx="5511296" cy="6121940"/>
          </a:xfrm>
          <a:prstGeom prst="rect">
            <a:avLst/>
          </a:prstGeom>
        </p:spPr>
        <p:txBody>
          <a:bodyPr vert="horz" lIns="91440" tIns="45720" rIns="91440" bIns="45720" rtlCol="0" anchor="ctr">
            <a:normAutofit lnSpcReduction="10000"/>
          </a:bodyPr>
          <a:lstStyle/>
          <a:p>
            <a:pPr>
              <a:lnSpc>
                <a:spcPct val="90000"/>
              </a:lnSpc>
              <a:spcBef>
                <a:spcPts val="1000"/>
              </a:spcBef>
              <a:buClr>
                <a:schemeClr val="accent1"/>
              </a:buClr>
              <a:buSzPct val="80000"/>
            </a:pPr>
            <a:r>
              <a:rPr lang="en-US" sz="3100" err="1">
                <a:solidFill>
                  <a:srgbClr val="FFFFFF"/>
                </a:solidFill>
              </a:rPr>
              <a:t>Veiksmai</a:t>
            </a:r>
            <a:r>
              <a:rPr lang="en-US" sz="3100">
                <a:solidFill>
                  <a:srgbClr val="FFFFFF"/>
                </a:solidFill>
              </a:rPr>
              <a:t>:</a:t>
            </a:r>
          </a:p>
          <a:p>
            <a:pPr algn="just">
              <a:lnSpc>
                <a:spcPct val="90000"/>
              </a:lnSpc>
              <a:spcBef>
                <a:spcPts val="1000"/>
              </a:spcBef>
              <a:buClr>
                <a:schemeClr val="accent1"/>
              </a:buClr>
              <a:buSzPct val="80000"/>
              <a:buFont typeface="Wingdings 3" charset="2"/>
              <a:buChar char=""/>
            </a:pPr>
            <a:r>
              <a:rPr lang="en-US" err="1">
                <a:solidFill>
                  <a:srgbClr val="FFFFFF"/>
                </a:solidFill>
                <a:effectLst/>
              </a:rPr>
              <a:t>Sukurti</a:t>
            </a:r>
            <a:r>
              <a:rPr lang="en-US">
                <a:solidFill>
                  <a:srgbClr val="FFFFFF"/>
                </a:solidFill>
                <a:effectLst/>
              </a:rPr>
              <a:t> </a:t>
            </a:r>
            <a:r>
              <a:rPr lang="en-US" err="1">
                <a:solidFill>
                  <a:srgbClr val="FFFFFF"/>
                </a:solidFill>
                <a:effectLst/>
              </a:rPr>
              <a:t>teigiamą</a:t>
            </a:r>
            <a:r>
              <a:rPr lang="en-US">
                <a:solidFill>
                  <a:srgbClr val="FFFFFF"/>
                </a:solidFill>
                <a:effectLst/>
              </a:rPr>
              <a:t> </a:t>
            </a:r>
            <a:r>
              <a:rPr lang="en-US" err="1">
                <a:solidFill>
                  <a:srgbClr val="FFFFFF"/>
                </a:solidFill>
                <a:effectLst/>
              </a:rPr>
              <a:t>socialinį</a:t>
            </a:r>
            <a:r>
              <a:rPr lang="en-US">
                <a:solidFill>
                  <a:srgbClr val="FFFFFF"/>
                </a:solidFill>
                <a:effectLst/>
              </a:rPr>
              <a:t>, </a:t>
            </a:r>
            <a:r>
              <a:rPr lang="en-US" err="1">
                <a:solidFill>
                  <a:srgbClr val="FFFFFF"/>
                </a:solidFill>
                <a:effectLst/>
              </a:rPr>
              <a:t>ekonominį</a:t>
            </a:r>
            <a:r>
              <a:rPr lang="en-US">
                <a:solidFill>
                  <a:srgbClr val="FFFFFF"/>
                </a:solidFill>
                <a:effectLst/>
              </a:rPr>
              <a:t> </a:t>
            </a:r>
            <a:r>
              <a:rPr lang="en-US" err="1">
                <a:solidFill>
                  <a:srgbClr val="FFFFFF"/>
                </a:solidFill>
                <a:effectLst/>
              </a:rPr>
              <a:t>pokytį</a:t>
            </a:r>
            <a:r>
              <a:rPr lang="en-US">
                <a:solidFill>
                  <a:srgbClr val="FFFFFF"/>
                </a:solidFill>
                <a:effectLst/>
              </a:rPr>
              <a:t> </a:t>
            </a:r>
            <a:r>
              <a:rPr lang="en-US" err="1">
                <a:solidFill>
                  <a:srgbClr val="FFFFFF"/>
                </a:solidFill>
                <a:effectLst/>
              </a:rPr>
              <a:t>įgyvendinant</a:t>
            </a:r>
            <a:r>
              <a:rPr lang="en-US">
                <a:solidFill>
                  <a:srgbClr val="FFFFFF"/>
                </a:solidFill>
                <a:effectLst/>
              </a:rPr>
              <a:t> LEADER </a:t>
            </a:r>
            <a:r>
              <a:rPr lang="en-US" err="1">
                <a:solidFill>
                  <a:srgbClr val="FFFFFF"/>
                </a:solidFill>
                <a:effectLst/>
              </a:rPr>
              <a:t>vietos</a:t>
            </a:r>
            <a:r>
              <a:rPr lang="en-US">
                <a:solidFill>
                  <a:srgbClr val="FFFFFF"/>
                </a:solidFill>
                <a:effectLst/>
              </a:rPr>
              <a:t> </a:t>
            </a:r>
            <a:r>
              <a:rPr lang="en-US" err="1">
                <a:solidFill>
                  <a:srgbClr val="FFFFFF"/>
                </a:solidFill>
                <a:effectLst/>
              </a:rPr>
              <a:t>plėtros</a:t>
            </a:r>
            <a:r>
              <a:rPr lang="en-US">
                <a:solidFill>
                  <a:srgbClr val="FFFFFF"/>
                </a:solidFill>
                <a:effectLst/>
              </a:rPr>
              <a:t> </a:t>
            </a:r>
            <a:r>
              <a:rPr lang="en-US" err="1">
                <a:solidFill>
                  <a:srgbClr val="FFFFFF"/>
                </a:solidFill>
                <a:effectLst/>
              </a:rPr>
              <a:t>strategijas</a:t>
            </a:r>
            <a:endParaRPr lang="en-US">
              <a:solidFill>
                <a:srgbClr val="FFFFFF"/>
              </a:solidFill>
              <a:effectLst/>
            </a:endParaRPr>
          </a:p>
          <a:p>
            <a:pPr algn="just">
              <a:lnSpc>
                <a:spcPct val="90000"/>
              </a:lnSpc>
              <a:spcBef>
                <a:spcPts val="1000"/>
              </a:spcBef>
              <a:buClr>
                <a:schemeClr val="accent1"/>
              </a:buClr>
              <a:buSzPct val="80000"/>
              <a:buFont typeface="Wingdings 3" charset="2"/>
              <a:buChar char=""/>
            </a:pPr>
            <a:r>
              <a:rPr lang="en-US" err="1">
                <a:solidFill>
                  <a:srgbClr val="FFFFFF"/>
                </a:solidFill>
                <a:effectLst/>
              </a:rPr>
              <a:t>Atrinkti</a:t>
            </a:r>
            <a:r>
              <a:rPr lang="en-US">
                <a:solidFill>
                  <a:srgbClr val="FFFFFF"/>
                </a:solidFill>
                <a:effectLst/>
              </a:rPr>
              <a:t> </a:t>
            </a:r>
            <a:r>
              <a:rPr lang="en-US" err="1">
                <a:solidFill>
                  <a:srgbClr val="FFFFFF"/>
                </a:solidFill>
                <a:effectLst/>
              </a:rPr>
              <a:t>ir</a:t>
            </a:r>
            <a:r>
              <a:rPr lang="en-US">
                <a:solidFill>
                  <a:srgbClr val="FFFFFF"/>
                </a:solidFill>
                <a:effectLst/>
              </a:rPr>
              <a:t> </a:t>
            </a:r>
            <a:r>
              <a:rPr lang="en-US" err="1">
                <a:solidFill>
                  <a:srgbClr val="FFFFFF"/>
                </a:solidFill>
                <a:effectLst/>
              </a:rPr>
              <a:t>įgyvendinti</a:t>
            </a:r>
            <a:r>
              <a:rPr lang="en-US">
                <a:solidFill>
                  <a:srgbClr val="FFFFFF"/>
                </a:solidFill>
                <a:effectLst/>
              </a:rPr>
              <a:t> </a:t>
            </a:r>
            <a:r>
              <a:rPr lang="en-US" err="1">
                <a:solidFill>
                  <a:srgbClr val="FFFFFF"/>
                </a:solidFill>
                <a:effectLst/>
              </a:rPr>
              <a:t>sumanių</a:t>
            </a:r>
            <a:r>
              <a:rPr lang="en-US">
                <a:solidFill>
                  <a:srgbClr val="FFFFFF"/>
                </a:solidFill>
                <a:effectLst/>
              </a:rPr>
              <a:t> </a:t>
            </a:r>
            <a:r>
              <a:rPr lang="en-US" err="1">
                <a:solidFill>
                  <a:srgbClr val="FFFFFF"/>
                </a:solidFill>
                <a:effectLst/>
              </a:rPr>
              <a:t>kaimų</a:t>
            </a:r>
            <a:r>
              <a:rPr lang="en-US">
                <a:solidFill>
                  <a:srgbClr val="FFFFFF"/>
                </a:solidFill>
                <a:effectLst/>
              </a:rPr>
              <a:t> </a:t>
            </a:r>
            <a:r>
              <a:rPr lang="en-US" err="1">
                <a:solidFill>
                  <a:srgbClr val="FFFFFF"/>
                </a:solidFill>
                <a:effectLst/>
              </a:rPr>
              <a:t>strategijas</a:t>
            </a:r>
            <a:r>
              <a:rPr lang="en-US">
                <a:solidFill>
                  <a:srgbClr val="FFFFFF"/>
                </a:solidFill>
                <a:effectLst/>
              </a:rPr>
              <a:t>, </a:t>
            </a:r>
            <a:r>
              <a:rPr lang="en-US" err="1">
                <a:solidFill>
                  <a:srgbClr val="FFFFFF"/>
                </a:solidFill>
                <a:effectLst/>
              </a:rPr>
              <a:t>siekiant</a:t>
            </a:r>
            <a:r>
              <a:rPr lang="en-US">
                <a:solidFill>
                  <a:srgbClr val="FFFFFF"/>
                </a:solidFill>
                <a:effectLst/>
              </a:rPr>
              <a:t> </a:t>
            </a:r>
            <a:r>
              <a:rPr lang="en-US" err="1">
                <a:solidFill>
                  <a:srgbClr val="FFFFFF"/>
                </a:solidFill>
                <a:effectLst/>
              </a:rPr>
              <a:t>kompleksinio</a:t>
            </a:r>
            <a:r>
              <a:rPr lang="en-US">
                <a:solidFill>
                  <a:srgbClr val="FFFFFF"/>
                </a:solidFill>
                <a:effectLst/>
              </a:rPr>
              <a:t> </a:t>
            </a:r>
            <a:r>
              <a:rPr lang="en-US" err="1">
                <a:solidFill>
                  <a:srgbClr val="FFFFFF"/>
                </a:solidFill>
                <a:effectLst/>
              </a:rPr>
              <a:t>socialinio</a:t>
            </a:r>
            <a:r>
              <a:rPr lang="en-US">
                <a:solidFill>
                  <a:srgbClr val="FFFFFF"/>
                </a:solidFill>
                <a:effectLst/>
              </a:rPr>
              <a:t>, </a:t>
            </a:r>
            <a:r>
              <a:rPr lang="en-US" err="1">
                <a:solidFill>
                  <a:srgbClr val="FFFFFF"/>
                </a:solidFill>
                <a:effectLst/>
              </a:rPr>
              <a:t>aplinkosauginio</a:t>
            </a:r>
            <a:r>
              <a:rPr lang="en-US">
                <a:solidFill>
                  <a:srgbClr val="FFFFFF"/>
                </a:solidFill>
                <a:effectLst/>
              </a:rPr>
              <a:t> </a:t>
            </a:r>
            <a:r>
              <a:rPr lang="en-US" err="1">
                <a:solidFill>
                  <a:srgbClr val="FFFFFF"/>
                </a:solidFill>
                <a:effectLst/>
              </a:rPr>
              <a:t>ar</a:t>
            </a:r>
            <a:r>
              <a:rPr lang="en-US">
                <a:solidFill>
                  <a:srgbClr val="FFFFFF"/>
                </a:solidFill>
                <a:effectLst/>
              </a:rPr>
              <a:t> </a:t>
            </a:r>
            <a:r>
              <a:rPr lang="en-US" err="1">
                <a:solidFill>
                  <a:srgbClr val="FFFFFF"/>
                </a:solidFill>
                <a:effectLst/>
              </a:rPr>
              <a:t>ekonominio</a:t>
            </a:r>
            <a:r>
              <a:rPr lang="en-US">
                <a:solidFill>
                  <a:srgbClr val="FFFFFF"/>
                </a:solidFill>
                <a:effectLst/>
              </a:rPr>
              <a:t> </a:t>
            </a:r>
            <a:r>
              <a:rPr lang="en-US" err="1">
                <a:solidFill>
                  <a:srgbClr val="FFFFFF"/>
                </a:solidFill>
                <a:effectLst/>
              </a:rPr>
              <a:t>pokyčio</a:t>
            </a:r>
            <a:r>
              <a:rPr lang="en-US">
                <a:solidFill>
                  <a:srgbClr val="FFFFFF"/>
                </a:solidFill>
                <a:effectLst/>
              </a:rPr>
              <a:t> bent 25 </a:t>
            </a:r>
            <a:r>
              <a:rPr lang="en-US" err="1">
                <a:solidFill>
                  <a:srgbClr val="FFFFFF"/>
                </a:solidFill>
                <a:effectLst/>
              </a:rPr>
              <a:t>kaimo</a:t>
            </a:r>
            <a:r>
              <a:rPr lang="en-US">
                <a:solidFill>
                  <a:srgbClr val="FFFFFF"/>
                </a:solidFill>
                <a:effectLst/>
              </a:rPr>
              <a:t> </a:t>
            </a:r>
            <a:r>
              <a:rPr lang="en-US" err="1">
                <a:solidFill>
                  <a:srgbClr val="FFFFFF"/>
                </a:solidFill>
                <a:effectLst/>
              </a:rPr>
              <a:t>vietovių</a:t>
            </a:r>
            <a:r>
              <a:rPr lang="en-US">
                <a:solidFill>
                  <a:srgbClr val="FFFFFF"/>
                </a:solidFill>
                <a:effectLst/>
              </a:rPr>
              <a:t> </a:t>
            </a:r>
            <a:r>
              <a:rPr lang="en-US" err="1">
                <a:solidFill>
                  <a:srgbClr val="FFFFFF"/>
                </a:solidFill>
                <a:effectLst/>
              </a:rPr>
              <a:t>teritorijose</a:t>
            </a:r>
            <a:endParaRPr lang="en-US">
              <a:solidFill>
                <a:srgbClr val="FFFFFF"/>
              </a:solidFill>
              <a:effectLst/>
            </a:endParaRPr>
          </a:p>
          <a:p>
            <a:pPr algn="just">
              <a:lnSpc>
                <a:spcPct val="90000"/>
              </a:lnSpc>
              <a:spcBef>
                <a:spcPts val="1000"/>
              </a:spcBef>
              <a:buClr>
                <a:schemeClr val="accent1"/>
              </a:buClr>
              <a:buSzPct val="80000"/>
              <a:buFont typeface="Wingdings 3" charset="2"/>
              <a:buChar char=""/>
            </a:pPr>
            <a:r>
              <a:rPr lang="en-US" err="1">
                <a:solidFill>
                  <a:srgbClr val="FFFFFF"/>
                </a:solidFill>
                <a:effectLst/>
              </a:rPr>
              <a:t>Atlikti</a:t>
            </a:r>
            <a:r>
              <a:rPr lang="en-US">
                <a:solidFill>
                  <a:srgbClr val="FFFFFF"/>
                </a:solidFill>
                <a:effectLst/>
              </a:rPr>
              <a:t> </a:t>
            </a:r>
            <a:r>
              <a:rPr lang="en-US" err="1">
                <a:solidFill>
                  <a:srgbClr val="FFFFFF"/>
                </a:solidFill>
                <a:effectLst/>
              </a:rPr>
              <a:t>teisinės</a:t>
            </a:r>
            <a:r>
              <a:rPr lang="en-US">
                <a:solidFill>
                  <a:srgbClr val="FFFFFF"/>
                </a:solidFill>
                <a:effectLst/>
              </a:rPr>
              <a:t> </a:t>
            </a:r>
            <a:r>
              <a:rPr lang="en-US" err="1">
                <a:solidFill>
                  <a:srgbClr val="FFFFFF"/>
                </a:solidFill>
                <a:effectLst/>
              </a:rPr>
              <a:t>bazės</a:t>
            </a:r>
            <a:r>
              <a:rPr lang="en-US">
                <a:solidFill>
                  <a:srgbClr val="FFFFFF"/>
                </a:solidFill>
                <a:effectLst/>
              </a:rPr>
              <a:t> </a:t>
            </a:r>
            <a:r>
              <a:rPr lang="en-US" err="1">
                <a:solidFill>
                  <a:srgbClr val="FFFFFF"/>
                </a:solidFill>
                <a:effectLst/>
              </a:rPr>
              <a:t>pokyčius</a:t>
            </a:r>
            <a:r>
              <a:rPr lang="en-US">
                <a:solidFill>
                  <a:srgbClr val="FFFFFF"/>
                </a:solidFill>
                <a:effectLst/>
              </a:rPr>
              <a:t>, </a:t>
            </a:r>
            <a:r>
              <a:rPr lang="en-US" err="1">
                <a:solidFill>
                  <a:srgbClr val="FFFFFF"/>
                </a:solidFill>
                <a:effectLst/>
              </a:rPr>
              <a:t>susijusius</a:t>
            </a:r>
            <a:r>
              <a:rPr lang="en-US">
                <a:solidFill>
                  <a:srgbClr val="FFFFFF"/>
                </a:solidFill>
                <a:effectLst/>
              </a:rPr>
              <a:t> </a:t>
            </a:r>
            <a:r>
              <a:rPr lang="en-US" err="1">
                <a:solidFill>
                  <a:srgbClr val="FFFFFF"/>
                </a:solidFill>
                <a:effectLst/>
              </a:rPr>
              <a:t>su</a:t>
            </a:r>
            <a:r>
              <a:rPr lang="en-US">
                <a:solidFill>
                  <a:srgbClr val="FFFFFF"/>
                </a:solidFill>
                <a:effectLst/>
              </a:rPr>
              <a:t> </a:t>
            </a:r>
            <a:r>
              <a:rPr lang="en-US" err="1">
                <a:solidFill>
                  <a:srgbClr val="FFFFFF"/>
                </a:solidFill>
                <a:effectLst/>
              </a:rPr>
              <a:t>Tautinio</a:t>
            </a:r>
            <a:r>
              <a:rPr lang="en-US">
                <a:solidFill>
                  <a:srgbClr val="FFFFFF"/>
                </a:solidFill>
                <a:effectLst/>
              </a:rPr>
              <a:t> </a:t>
            </a:r>
            <a:r>
              <a:rPr lang="en-US" err="1">
                <a:solidFill>
                  <a:srgbClr val="FFFFFF"/>
                </a:solidFill>
                <a:effectLst/>
              </a:rPr>
              <a:t>paveldo</a:t>
            </a:r>
            <a:r>
              <a:rPr lang="en-US">
                <a:solidFill>
                  <a:srgbClr val="FFFFFF"/>
                </a:solidFill>
                <a:effectLst/>
              </a:rPr>
              <a:t> </a:t>
            </a:r>
            <a:r>
              <a:rPr lang="en-US" err="1">
                <a:solidFill>
                  <a:srgbClr val="FFFFFF"/>
                </a:solidFill>
                <a:effectLst/>
              </a:rPr>
              <a:t>įstatymo</a:t>
            </a:r>
            <a:r>
              <a:rPr lang="en-US">
                <a:solidFill>
                  <a:srgbClr val="FFFFFF"/>
                </a:solidFill>
                <a:effectLst/>
              </a:rPr>
              <a:t> </a:t>
            </a:r>
            <a:r>
              <a:rPr lang="en-US" err="1">
                <a:solidFill>
                  <a:srgbClr val="FFFFFF"/>
                </a:solidFill>
                <a:effectLst/>
              </a:rPr>
              <a:t>įgyvendinimu</a:t>
            </a:r>
            <a:r>
              <a:rPr lang="en-US">
                <a:solidFill>
                  <a:srgbClr val="FFFFFF"/>
                </a:solidFill>
                <a:effectLst/>
              </a:rPr>
              <a:t>, </a:t>
            </a:r>
            <a:r>
              <a:rPr lang="en-US" err="1">
                <a:solidFill>
                  <a:srgbClr val="FFFFFF"/>
                </a:solidFill>
                <a:effectLst/>
              </a:rPr>
              <a:t>kuriais</a:t>
            </a:r>
            <a:r>
              <a:rPr lang="en-US">
                <a:solidFill>
                  <a:srgbClr val="FFFFFF"/>
                </a:solidFill>
                <a:effectLst/>
              </a:rPr>
              <a:t> </a:t>
            </a:r>
            <a:r>
              <a:rPr lang="en-US" err="1">
                <a:solidFill>
                  <a:srgbClr val="FFFFFF"/>
                </a:solidFill>
                <a:effectLst/>
              </a:rPr>
              <a:t>tobulinama</a:t>
            </a:r>
            <a:r>
              <a:rPr lang="en-US">
                <a:solidFill>
                  <a:srgbClr val="FFFFFF"/>
                </a:solidFill>
                <a:effectLst/>
              </a:rPr>
              <a:t> </a:t>
            </a:r>
            <a:r>
              <a:rPr lang="en-US" err="1">
                <a:solidFill>
                  <a:srgbClr val="FFFFFF"/>
                </a:solidFill>
                <a:effectLst/>
              </a:rPr>
              <a:t>tautinio</a:t>
            </a:r>
            <a:r>
              <a:rPr lang="en-US">
                <a:solidFill>
                  <a:srgbClr val="FFFFFF"/>
                </a:solidFill>
                <a:effectLst/>
              </a:rPr>
              <a:t> </a:t>
            </a:r>
            <a:r>
              <a:rPr lang="en-US" err="1">
                <a:solidFill>
                  <a:srgbClr val="FFFFFF"/>
                </a:solidFill>
                <a:effectLst/>
              </a:rPr>
              <a:t>paveldo</a:t>
            </a:r>
            <a:r>
              <a:rPr lang="en-US">
                <a:solidFill>
                  <a:srgbClr val="FFFFFF"/>
                </a:solidFill>
                <a:effectLst/>
              </a:rPr>
              <a:t> </a:t>
            </a:r>
            <a:r>
              <a:rPr lang="en-US" err="1">
                <a:solidFill>
                  <a:srgbClr val="FFFFFF"/>
                </a:solidFill>
                <a:effectLst/>
              </a:rPr>
              <a:t>produktų</a:t>
            </a:r>
            <a:r>
              <a:rPr lang="en-US">
                <a:solidFill>
                  <a:srgbClr val="FFFFFF"/>
                </a:solidFill>
                <a:effectLst/>
              </a:rPr>
              <a:t> </a:t>
            </a:r>
            <a:r>
              <a:rPr lang="en-US" err="1">
                <a:solidFill>
                  <a:srgbClr val="FFFFFF"/>
                </a:solidFill>
                <a:effectLst/>
              </a:rPr>
              <a:t>sertifikavimo</a:t>
            </a:r>
            <a:r>
              <a:rPr lang="en-US">
                <a:solidFill>
                  <a:srgbClr val="FFFFFF"/>
                </a:solidFill>
                <a:effectLst/>
              </a:rPr>
              <a:t> sistema</a:t>
            </a:r>
          </a:p>
          <a:p>
            <a:pPr algn="just">
              <a:lnSpc>
                <a:spcPct val="90000"/>
              </a:lnSpc>
              <a:spcBef>
                <a:spcPts val="1000"/>
              </a:spcBef>
              <a:buClr>
                <a:schemeClr val="accent1"/>
              </a:buClr>
              <a:buSzPct val="80000"/>
              <a:buFont typeface="Wingdings 3" charset="2"/>
              <a:buChar char=""/>
            </a:pPr>
            <a:r>
              <a:rPr lang="en-US" err="1">
                <a:solidFill>
                  <a:srgbClr val="FFFFFF"/>
                </a:solidFill>
                <a:effectLst/>
              </a:rPr>
              <a:t>Skatinti</a:t>
            </a:r>
            <a:r>
              <a:rPr lang="en-US">
                <a:solidFill>
                  <a:srgbClr val="FFFFFF"/>
                </a:solidFill>
                <a:effectLst/>
              </a:rPr>
              <a:t> </a:t>
            </a:r>
            <a:r>
              <a:rPr lang="en-US" err="1">
                <a:solidFill>
                  <a:srgbClr val="FFFFFF"/>
                </a:solidFill>
                <a:effectLst/>
              </a:rPr>
              <a:t>kaimo</a:t>
            </a:r>
            <a:r>
              <a:rPr lang="en-US">
                <a:solidFill>
                  <a:srgbClr val="FFFFFF"/>
                </a:solidFill>
                <a:effectLst/>
              </a:rPr>
              <a:t> </a:t>
            </a:r>
            <a:r>
              <a:rPr lang="en-US" err="1">
                <a:solidFill>
                  <a:srgbClr val="FFFFFF"/>
                </a:solidFill>
                <a:effectLst/>
              </a:rPr>
              <a:t>bendruomeniškumą</a:t>
            </a:r>
            <a:r>
              <a:rPr lang="en-US">
                <a:solidFill>
                  <a:srgbClr val="FFFFFF"/>
                </a:solidFill>
                <a:effectLst/>
              </a:rPr>
              <a:t>, </a:t>
            </a:r>
            <a:r>
              <a:rPr lang="en-US" err="1">
                <a:solidFill>
                  <a:srgbClr val="FFFFFF"/>
                </a:solidFill>
                <a:effectLst/>
              </a:rPr>
              <a:t>užtikrinant</a:t>
            </a:r>
            <a:r>
              <a:rPr lang="en-US">
                <a:solidFill>
                  <a:srgbClr val="FFFFFF"/>
                </a:solidFill>
                <a:effectLst/>
              </a:rPr>
              <a:t> </a:t>
            </a:r>
            <a:r>
              <a:rPr lang="en-US" err="1">
                <a:solidFill>
                  <a:srgbClr val="FFFFFF"/>
                </a:solidFill>
                <a:effectLst/>
              </a:rPr>
              <a:t>nacionalinę</a:t>
            </a:r>
            <a:r>
              <a:rPr lang="en-US">
                <a:solidFill>
                  <a:srgbClr val="FFFFFF"/>
                </a:solidFill>
                <a:effectLst/>
              </a:rPr>
              <a:t> </a:t>
            </a:r>
            <a:r>
              <a:rPr lang="en-US" err="1">
                <a:solidFill>
                  <a:srgbClr val="FFFFFF"/>
                </a:solidFill>
                <a:effectLst/>
              </a:rPr>
              <a:t>paramą</a:t>
            </a:r>
            <a:r>
              <a:rPr lang="en-US">
                <a:solidFill>
                  <a:srgbClr val="FFFFFF"/>
                </a:solidFill>
                <a:effectLst/>
              </a:rPr>
              <a:t> bent 15 proc. </a:t>
            </a:r>
            <a:r>
              <a:rPr lang="en-US" err="1">
                <a:solidFill>
                  <a:srgbClr val="FFFFFF"/>
                </a:solidFill>
                <a:effectLst/>
              </a:rPr>
              <a:t>kaimo</a:t>
            </a:r>
            <a:r>
              <a:rPr lang="en-US">
                <a:solidFill>
                  <a:srgbClr val="FFFFFF"/>
                </a:solidFill>
                <a:effectLst/>
              </a:rPr>
              <a:t> </a:t>
            </a:r>
            <a:r>
              <a:rPr lang="en-US" err="1">
                <a:solidFill>
                  <a:srgbClr val="FFFFFF"/>
                </a:solidFill>
                <a:effectLst/>
              </a:rPr>
              <a:t>bendruomeninių</a:t>
            </a:r>
            <a:r>
              <a:rPr lang="en-US">
                <a:solidFill>
                  <a:srgbClr val="FFFFFF"/>
                </a:solidFill>
                <a:effectLst/>
              </a:rPr>
              <a:t> </a:t>
            </a:r>
            <a:r>
              <a:rPr lang="en-US" err="1">
                <a:solidFill>
                  <a:srgbClr val="FFFFFF"/>
                </a:solidFill>
                <a:effectLst/>
              </a:rPr>
              <a:t>organizacijų</a:t>
            </a:r>
            <a:r>
              <a:rPr lang="en-US">
                <a:solidFill>
                  <a:srgbClr val="FFFFFF"/>
                </a:solidFill>
                <a:effectLst/>
              </a:rPr>
              <a:t> </a:t>
            </a:r>
            <a:r>
              <a:rPr lang="en-US" err="1">
                <a:solidFill>
                  <a:srgbClr val="FFFFFF"/>
                </a:solidFill>
                <a:effectLst/>
              </a:rPr>
              <a:t>veiklai</a:t>
            </a:r>
            <a:r>
              <a:rPr lang="en-US">
                <a:solidFill>
                  <a:srgbClr val="FFFFFF"/>
                </a:solidFill>
                <a:effectLst/>
              </a:rPr>
              <a:t>.</a:t>
            </a:r>
          </a:p>
          <a:p>
            <a:pPr algn="just">
              <a:lnSpc>
                <a:spcPct val="90000"/>
              </a:lnSpc>
              <a:spcBef>
                <a:spcPts val="1000"/>
              </a:spcBef>
              <a:buClr>
                <a:schemeClr val="accent1"/>
              </a:buClr>
              <a:buSzPct val="80000"/>
              <a:buFont typeface="Wingdings 3" charset="2"/>
              <a:buChar char=""/>
            </a:pPr>
            <a:r>
              <a:rPr lang="en-US" err="1">
                <a:solidFill>
                  <a:srgbClr val="FFFFFF"/>
                </a:solidFill>
                <a:effectLst/>
              </a:rPr>
              <a:t>Prisidėti</a:t>
            </a:r>
            <a:r>
              <a:rPr lang="en-US">
                <a:solidFill>
                  <a:srgbClr val="FFFFFF"/>
                </a:solidFill>
                <a:effectLst/>
              </a:rPr>
              <a:t> </a:t>
            </a:r>
            <a:r>
              <a:rPr lang="en-US" err="1">
                <a:solidFill>
                  <a:srgbClr val="FFFFFF"/>
                </a:solidFill>
                <a:effectLst/>
              </a:rPr>
              <a:t>prie</a:t>
            </a:r>
            <a:r>
              <a:rPr lang="en-US">
                <a:solidFill>
                  <a:srgbClr val="FFFFFF"/>
                </a:solidFill>
                <a:effectLst/>
              </a:rPr>
              <a:t> SP </a:t>
            </a:r>
            <a:r>
              <a:rPr lang="en-US" err="1">
                <a:solidFill>
                  <a:srgbClr val="FFFFFF"/>
                </a:solidFill>
                <a:effectLst/>
              </a:rPr>
              <a:t>įgyvendinimo</a:t>
            </a:r>
            <a:r>
              <a:rPr lang="en-US">
                <a:solidFill>
                  <a:srgbClr val="FFFFFF"/>
                </a:solidFill>
                <a:effectLst/>
              </a:rPr>
              <a:t> </a:t>
            </a:r>
            <a:r>
              <a:rPr lang="en-US" err="1">
                <a:solidFill>
                  <a:srgbClr val="FFFFFF"/>
                </a:solidFill>
                <a:effectLst/>
              </a:rPr>
              <a:t>kokybės</a:t>
            </a:r>
            <a:r>
              <a:rPr lang="en-US">
                <a:solidFill>
                  <a:srgbClr val="FFFFFF"/>
                </a:solidFill>
                <a:effectLst/>
              </a:rPr>
              <a:t> </a:t>
            </a:r>
            <a:r>
              <a:rPr lang="en-US" err="1">
                <a:solidFill>
                  <a:srgbClr val="FFFFFF"/>
                </a:solidFill>
                <a:effectLst/>
              </a:rPr>
              <a:t>gerinimo</a:t>
            </a:r>
            <a:r>
              <a:rPr lang="en-US">
                <a:solidFill>
                  <a:srgbClr val="FFFFFF"/>
                </a:solidFill>
                <a:effectLst/>
              </a:rPr>
              <a:t>, </a:t>
            </a:r>
            <a:r>
              <a:rPr lang="en-US" err="1">
                <a:solidFill>
                  <a:srgbClr val="FFFFFF"/>
                </a:solidFill>
                <a:effectLst/>
              </a:rPr>
              <a:t>užtikrinti</a:t>
            </a:r>
            <a:r>
              <a:rPr lang="en-US">
                <a:solidFill>
                  <a:srgbClr val="FFFFFF"/>
                </a:solidFill>
                <a:effectLst/>
              </a:rPr>
              <a:t> </a:t>
            </a:r>
            <a:r>
              <a:rPr lang="en-US" err="1">
                <a:solidFill>
                  <a:srgbClr val="FFFFFF"/>
                </a:solidFill>
                <a:effectLst/>
              </a:rPr>
              <a:t>keitimąsi</a:t>
            </a:r>
            <a:r>
              <a:rPr lang="en-US">
                <a:solidFill>
                  <a:srgbClr val="FFFFFF"/>
                </a:solidFill>
                <a:effectLst/>
              </a:rPr>
              <a:t> </a:t>
            </a:r>
            <a:r>
              <a:rPr lang="en-US" err="1">
                <a:solidFill>
                  <a:srgbClr val="FFFFFF"/>
                </a:solidFill>
                <a:effectLst/>
              </a:rPr>
              <a:t>patirtimi</a:t>
            </a:r>
            <a:r>
              <a:rPr lang="en-US">
                <a:solidFill>
                  <a:srgbClr val="FFFFFF"/>
                </a:solidFill>
                <a:effectLst/>
              </a:rPr>
              <a:t> </a:t>
            </a:r>
            <a:r>
              <a:rPr lang="en-US" err="1">
                <a:solidFill>
                  <a:srgbClr val="FFFFFF"/>
                </a:solidFill>
                <a:effectLst/>
              </a:rPr>
              <a:t>ir</a:t>
            </a:r>
            <a:r>
              <a:rPr lang="en-US">
                <a:solidFill>
                  <a:srgbClr val="FFFFFF"/>
                </a:solidFill>
                <a:effectLst/>
              </a:rPr>
              <a:t> </a:t>
            </a:r>
            <a:r>
              <a:rPr lang="en-US" err="1">
                <a:solidFill>
                  <a:srgbClr val="FFFFFF"/>
                </a:solidFill>
                <a:effectLst/>
              </a:rPr>
              <a:t>gerąja</a:t>
            </a:r>
            <a:r>
              <a:rPr lang="en-US">
                <a:solidFill>
                  <a:srgbClr val="FFFFFF"/>
                </a:solidFill>
                <a:effectLst/>
              </a:rPr>
              <a:t> </a:t>
            </a:r>
            <a:r>
              <a:rPr lang="en-US" err="1">
                <a:solidFill>
                  <a:srgbClr val="FFFFFF"/>
                </a:solidFill>
                <a:effectLst/>
              </a:rPr>
              <a:t>praktika</a:t>
            </a:r>
            <a:endParaRPr lang="en-US">
              <a:solidFill>
                <a:srgbClr val="FFFFFF"/>
              </a:solidFill>
              <a:effectLst/>
            </a:endParaRPr>
          </a:p>
          <a:p>
            <a:pPr algn="just">
              <a:lnSpc>
                <a:spcPct val="90000"/>
              </a:lnSpc>
              <a:spcBef>
                <a:spcPts val="1000"/>
              </a:spcBef>
              <a:buClr>
                <a:schemeClr val="accent1"/>
              </a:buClr>
              <a:buSzPct val="80000"/>
              <a:buFont typeface="Wingdings 3" charset="2"/>
              <a:buChar char=""/>
            </a:pPr>
            <a:r>
              <a:rPr lang="en-US" err="1">
                <a:solidFill>
                  <a:srgbClr val="FFFFFF"/>
                </a:solidFill>
                <a:effectLst/>
              </a:rPr>
              <a:t>Tobulinti</a:t>
            </a:r>
            <a:r>
              <a:rPr lang="en-US">
                <a:solidFill>
                  <a:srgbClr val="FFFFFF"/>
                </a:solidFill>
                <a:effectLst/>
              </a:rPr>
              <a:t> </a:t>
            </a:r>
            <a:r>
              <a:rPr lang="en-US" err="1">
                <a:solidFill>
                  <a:srgbClr val="FFFFFF"/>
                </a:solidFill>
                <a:effectLst/>
              </a:rPr>
              <a:t>teisinę</a:t>
            </a:r>
            <a:r>
              <a:rPr lang="en-US">
                <a:solidFill>
                  <a:srgbClr val="FFFFFF"/>
                </a:solidFill>
                <a:effectLst/>
              </a:rPr>
              <a:t> </a:t>
            </a:r>
            <a:r>
              <a:rPr lang="en-US" err="1">
                <a:solidFill>
                  <a:srgbClr val="FFFFFF"/>
                </a:solidFill>
                <a:effectLst/>
              </a:rPr>
              <a:t>bazę</a:t>
            </a:r>
            <a:r>
              <a:rPr lang="en-US">
                <a:solidFill>
                  <a:srgbClr val="FFFFFF"/>
                </a:solidFill>
                <a:effectLst/>
              </a:rPr>
              <a:t> </a:t>
            </a:r>
            <a:r>
              <a:rPr lang="en-US" err="1">
                <a:solidFill>
                  <a:srgbClr val="FFFFFF"/>
                </a:solidFill>
                <a:effectLst/>
              </a:rPr>
              <a:t>dėl</a:t>
            </a:r>
            <a:r>
              <a:rPr lang="en-US">
                <a:solidFill>
                  <a:srgbClr val="FFFFFF"/>
                </a:solidFill>
                <a:effectLst/>
              </a:rPr>
              <a:t> </a:t>
            </a:r>
            <a:r>
              <a:rPr lang="en-US" err="1">
                <a:solidFill>
                  <a:srgbClr val="FFFFFF"/>
                </a:solidFill>
                <a:effectLst/>
              </a:rPr>
              <a:t>valstybinės</a:t>
            </a:r>
            <a:r>
              <a:rPr lang="en-US">
                <a:solidFill>
                  <a:srgbClr val="FFFFFF"/>
                </a:solidFill>
                <a:effectLst/>
              </a:rPr>
              <a:t> žemės ūkio </a:t>
            </a:r>
            <a:r>
              <a:rPr lang="en-US" err="1">
                <a:solidFill>
                  <a:srgbClr val="FFFFFF"/>
                </a:solidFill>
                <a:effectLst/>
              </a:rPr>
              <a:t>paskirties</a:t>
            </a:r>
            <a:r>
              <a:rPr lang="en-US">
                <a:solidFill>
                  <a:srgbClr val="FFFFFF"/>
                </a:solidFill>
                <a:effectLst/>
              </a:rPr>
              <a:t> žemės </a:t>
            </a:r>
            <a:r>
              <a:rPr lang="en-US" err="1">
                <a:solidFill>
                  <a:srgbClr val="FFFFFF"/>
                </a:solidFill>
                <a:effectLst/>
              </a:rPr>
              <a:t>naudojimo</a:t>
            </a:r>
            <a:r>
              <a:rPr lang="en-US">
                <a:solidFill>
                  <a:srgbClr val="FFFFFF"/>
                </a:solidFill>
                <a:effectLst/>
              </a:rPr>
              <a:t>, </a:t>
            </a:r>
            <a:r>
              <a:rPr lang="en-US" err="1">
                <a:solidFill>
                  <a:srgbClr val="FFFFFF"/>
                </a:solidFill>
                <a:effectLst/>
              </a:rPr>
              <a:t>siekiant</a:t>
            </a:r>
            <a:r>
              <a:rPr lang="en-US">
                <a:solidFill>
                  <a:srgbClr val="FFFFFF"/>
                </a:solidFill>
                <a:effectLst/>
              </a:rPr>
              <a:t> </a:t>
            </a:r>
            <a:r>
              <a:rPr lang="en-US" err="1">
                <a:solidFill>
                  <a:srgbClr val="FFFFFF"/>
                </a:solidFill>
                <a:effectLst/>
              </a:rPr>
              <a:t>sudaryti</a:t>
            </a:r>
            <a:r>
              <a:rPr lang="en-US">
                <a:solidFill>
                  <a:srgbClr val="FFFFFF"/>
                </a:solidFill>
                <a:effectLst/>
              </a:rPr>
              <a:t> </a:t>
            </a:r>
            <a:r>
              <a:rPr lang="en-US" err="1">
                <a:solidFill>
                  <a:srgbClr val="FFFFFF"/>
                </a:solidFill>
                <a:effectLst/>
              </a:rPr>
              <a:t>galimybę</a:t>
            </a:r>
            <a:r>
              <a:rPr lang="en-US">
                <a:solidFill>
                  <a:srgbClr val="FFFFFF"/>
                </a:solidFill>
                <a:effectLst/>
              </a:rPr>
              <a:t> </a:t>
            </a:r>
            <a:r>
              <a:rPr lang="en-US" err="1">
                <a:solidFill>
                  <a:srgbClr val="FFFFFF"/>
                </a:solidFill>
                <a:effectLst/>
              </a:rPr>
              <a:t>šeimos</a:t>
            </a:r>
            <a:r>
              <a:rPr lang="en-US">
                <a:solidFill>
                  <a:srgbClr val="FFFFFF"/>
                </a:solidFill>
                <a:effectLst/>
              </a:rPr>
              <a:t> </a:t>
            </a:r>
            <a:r>
              <a:rPr lang="en-US" err="1">
                <a:solidFill>
                  <a:srgbClr val="FFFFFF"/>
                </a:solidFill>
                <a:effectLst/>
              </a:rPr>
              <a:t>ūkių</a:t>
            </a:r>
            <a:r>
              <a:rPr lang="en-US">
                <a:solidFill>
                  <a:srgbClr val="FFFFFF"/>
                </a:solidFill>
                <a:effectLst/>
              </a:rPr>
              <a:t> </a:t>
            </a:r>
            <a:r>
              <a:rPr lang="en-US" err="1">
                <a:solidFill>
                  <a:srgbClr val="FFFFFF"/>
                </a:solidFill>
                <a:effectLst/>
              </a:rPr>
              <a:t>tęstinumui</a:t>
            </a:r>
            <a:r>
              <a:rPr lang="en-US">
                <a:solidFill>
                  <a:srgbClr val="FFFFFF"/>
                </a:solidFill>
                <a:effectLst/>
              </a:rPr>
              <a:t> (</a:t>
            </a:r>
            <a:r>
              <a:rPr lang="en-US" err="1">
                <a:solidFill>
                  <a:srgbClr val="FFFFFF"/>
                </a:solidFill>
                <a:effectLst/>
              </a:rPr>
              <a:t>kartų</a:t>
            </a:r>
            <a:r>
              <a:rPr lang="en-US">
                <a:solidFill>
                  <a:srgbClr val="FFFFFF"/>
                </a:solidFill>
                <a:effectLst/>
              </a:rPr>
              <a:t> </a:t>
            </a:r>
            <a:r>
              <a:rPr lang="en-US" err="1">
                <a:solidFill>
                  <a:srgbClr val="FFFFFF"/>
                </a:solidFill>
                <a:effectLst/>
              </a:rPr>
              <a:t>kartai</a:t>
            </a:r>
            <a:r>
              <a:rPr lang="en-US">
                <a:solidFill>
                  <a:srgbClr val="FFFFFF"/>
                </a:solidFill>
                <a:effectLst/>
              </a:rPr>
              <a:t>)</a:t>
            </a:r>
          </a:p>
          <a:p>
            <a:pPr algn="just">
              <a:lnSpc>
                <a:spcPct val="90000"/>
              </a:lnSpc>
              <a:spcBef>
                <a:spcPts val="1000"/>
              </a:spcBef>
              <a:buClr>
                <a:schemeClr val="accent1"/>
              </a:buClr>
              <a:buSzPct val="80000"/>
              <a:buFont typeface="Wingdings 3" charset="2"/>
              <a:buChar char=""/>
            </a:pPr>
            <a:r>
              <a:rPr lang="en-US" err="1">
                <a:solidFill>
                  <a:srgbClr val="FFFFFF"/>
                </a:solidFill>
                <a:effectLst/>
              </a:rPr>
              <a:t>Pritraukti</a:t>
            </a:r>
            <a:r>
              <a:rPr lang="en-US">
                <a:solidFill>
                  <a:srgbClr val="FFFFFF"/>
                </a:solidFill>
                <a:effectLst/>
              </a:rPr>
              <a:t> </a:t>
            </a:r>
            <a:r>
              <a:rPr lang="en-US" err="1">
                <a:solidFill>
                  <a:srgbClr val="FFFFFF"/>
                </a:solidFill>
                <a:effectLst/>
              </a:rPr>
              <a:t>jaunimą</a:t>
            </a:r>
            <a:r>
              <a:rPr lang="en-US">
                <a:solidFill>
                  <a:srgbClr val="FFFFFF"/>
                </a:solidFill>
                <a:effectLst/>
              </a:rPr>
              <a:t> į </a:t>
            </a:r>
            <a:r>
              <a:rPr lang="en-US" err="1">
                <a:solidFill>
                  <a:srgbClr val="FFFFFF"/>
                </a:solidFill>
                <a:effectLst/>
              </a:rPr>
              <a:t>kaimą</a:t>
            </a:r>
            <a:r>
              <a:rPr lang="en-US">
                <a:solidFill>
                  <a:srgbClr val="FFFFFF"/>
                </a:solidFill>
                <a:effectLst/>
              </a:rPr>
              <a:t>  </a:t>
            </a:r>
            <a:r>
              <a:rPr lang="en-US" err="1">
                <a:solidFill>
                  <a:srgbClr val="FFFFFF"/>
                </a:solidFill>
                <a:effectLst/>
              </a:rPr>
              <a:t>perimti</a:t>
            </a:r>
            <a:r>
              <a:rPr lang="en-US">
                <a:solidFill>
                  <a:srgbClr val="FFFFFF"/>
                </a:solidFill>
                <a:effectLst/>
              </a:rPr>
              <a:t> </a:t>
            </a:r>
            <a:r>
              <a:rPr lang="en-US" err="1">
                <a:solidFill>
                  <a:srgbClr val="FFFFFF"/>
                </a:solidFill>
                <a:effectLst/>
              </a:rPr>
              <a:t>tėvų</a:t>
            </a:r>
            <a:r>
              <a:rPr lang="en-US">
                <a:solidFill>
                  <a:srgbClr val="FFFFFF"/>
                </a:solidFill>
                <a:effectLst/>
              </a:rPr>
              <a:t> </a:t>
            </a:r>
            <a:r>
              <a:rPr lang="en-US" err="1">
                <a:solidFill>
                  <a:srgbClr val="FFFFFF"/>
                </a:solidFill>
                <a:effectLst/>
              </a:rPr>
              <a:t>ūkius</a:t>
            </a:r>
            <a:r>
              <a:rPr lang="en-US">
                <a:solidFill>
                  <a:srgbClr val="FFFFFF"/>
                </a:solidFill>
                <a:effectLst/>
              </a:rPr>
              <a:t>, </a:t>
            </a:r>
            <a:r>
              <a:rPr lang="en-US" err="1">
                <a:solidFill>
                  <a:srgbClr val="FFFFFF"/>
                </a:solidFill>
                <a:effectLst/>
              </a:rPr>
              <a:t>kurti</a:t>
            </a:r>
            <a:r>
              <a:rPr lang="en-US">
                <a:solidFill>
                  <a:srgbClr val="FFFFFF"/>
                </a:solidFill>
                <a:effectLst/>
              </a:rPr>
              <a:t> žemės ūkio </a:t>
            </a:r>
            <a:r>
              <a:rPr lang="en-US" err="1">
                <a:solidFill>
                  <a:srgbClr val="FFFFFF"/>
                </a:solidFill>
                <a:effectLst/>
              </a:rPr>
              <a:t>verslą</a:t>
            </a:r>
            <a:r>
              <a:rPr lang="en-US">
                <a:solidFill>
                  <a:srgbClr val="FFFFFF"/>
                </a:solidFill>
                <a:effectLst/>
              </a:rPr>
              <a:t> </a:t>
            </a:r>
            <a:r>
              <a:rPr lang="en-US" err="1">
                <a:solidFill>
                  <a:srgbClr val="FFFFFF"/>
                </a:solidFill>
                <a:effectLst/>
              </a:rPr>
              <a:t>ir</a:t>
            </a:r>
            <a:r>
              <a:rPr lang="en-US">
                <a:solidFill>
                  <a:srgbClr val="FFFFFF"/>
                </a:solidFill>
                <a:effectLst/>
              </a:rPr>
              <a:t> </a:t>
            </a:r>
            <a:r>
              <a:rPr lang="en-US" err="1">
                <a:solidFill>
                  <a:srgbClr val="FFFFFF"/>
                </a:solidFill>
                <a:effectLst/>
              </a:rPr>
              <a:t>gyventi</a:t>
            </a:r>
            <a:r>
              <a:rPr lang="en-US">
                <a:solidFill>
                  <a:srgbClr val="FFFFFF"/>
                </a:solidFill>
                <a:effectLst/>
              </a:rPr>
              <a:t> </a:t>
            </a:r>
            <a:r>
              <a:rPr lang="en-US" err="1">
                <a:solidFill>
                  <a:srgbClr val="FFFFFF"/>
                </a:solidFill>
                <a:effectLst/>
              </a:rPr>
              <a:t>kaimo</a:t>
            </a:r>
            <a:r>
              <a:rPr lang="en-US">
                <a:solidFill>
                  <a:srgbClr val="FFFFFF"/>
                </a:solidFill>
                <a:effectLst/>
              </a:rPr>
              <a:t> </a:t>
            </a:r>
            <a:r>
              <a:rPr lang="en-US" err="1">
                <a:solidFill>
                  <a:srgbClr val="FFFFFF"/>
                </a:solidFill>
                <a:effectLst/>
              </a:rPr>
              <a:t>vietovėse</a:t>
            </a:r>
            <a:endParaRPr lang="en-US">
              <a:solidFill>
                <a:srgbClr val="FFFFFF"/>
              </a:solidFill>
              <a:effectLst/>
            </a:endParaRPr>
          </a:p>
          <a:p>
            <a:pPr algn="just">
              <a:lnSpc>
                <a:spcPct val="90000"/>
              </a:lnSpc>
              <a:spcBef>
                <a:spcPts val="1000"/>
              </a:spcBef>
              <a:buClr>
                <a:schemeClr val="accent1"/>
              </a:buClr>
              <a:buSzPct val="80000"/>
              <a:buFont typeface="Wingdings 3" charset="2"/>
              <a:buChar char=""/>
            </a:pPr>
            <a:r>
              <a:rPr lang="en-US" err="1">
                <a:solidFill>
                  <a:srgbClr val="FFFFFF"/>
                </a:solidFill>
                <a:effectLst/>
              </a:rPr>
              <a:t>Skatinti</a:t>
            </a:r>
            <a:r>
              <a:rPr lang="en-US">
                <a:solidFill>
                  <a:srgbClr val="FFFFFF"/>
                </a:solidFill>
                <a:effectLst/>
              </a:rPr>
              <a:t> ne žemės ūkio </a:t>
            </a:r>
            <a:r>
              <a:rPr lang="en-US" err="1">
                <a:solidFill>
                  <a:srgbClr val="FFFFFF"/>
                </a:solidFill>
                <a:effectLst/>
              </a:rPr>
              <a:t>verslus</a:t>
            </a:r>
            <a:r>
              <a:rPr lang="en-US">
                <a:solidFill>
                  <a:srgbClr val="FFFFFF"/>
                </a:solidFill>
                <a:effectLst/>
              </a:rPr>
              <a:t> </a:t>
            </a:r>
            <a:r>
              <a:rPr lang="en-US" err="1">
                <a:solidFill>
                  <a:srgbClr val="FFFFFF"/>
                </a:solidFill>
                <a:effectLst/>
              </a:rPr>
              <a:t>kaime</a:t>
            </a:r>
            <a:endParaRPr lang="en-US">
              <a:solidFill>
                <a:srgbClr val="FFFFFF"/>
              </a:solidFill>
              <a:effectLst/>
            </a:endParaRPr>
          </a:p>
          <a:p>
            <a:pPr>
              <a:lnSpc>
                <a:spcPct val="90000"/>
              </a:lnSpc>
              <a:spcBef>
                <a:spcPts val="1000"/>
              </a:spcBef>
              <a:buClr>
                <a:schemeClr val="accent1"/>
              </a:buClr>
              <a:buSzPct val="80000"/>
              <a:buFont typeface="Wingdings 3" charset="2"/>
              <a:buChar char=""/>
            </a:pPr>
            <a:endParaRPr lang="en-US" sz="1500">
              <a:solidFill>
                <a:srgbClr val="FFFFFF"/>
              </a:solidFill>
            </a:endParaRPr>
          </a:p>
        </p:txBody>
      </p:sp>
    </p:spTree>
    <p:extLst>
      <p:ext uri="{BB962C8B-B14F-4D97-AF65-F5344CB8AC3E}">
        <p14:creationId xmlns:p14="http://schemas.microsoft.com/office/powerpoint/2010/main" val="33769820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CD3277-9755-8DB2-2FE4-719FA6A4483E}"/>
              </a:ext>
            </a:extLst>
          </p:cNvPr>
          <p:cNvSpPr>
            <a:spLocks noGrp="1"/>
          </p:cNvSpPr>
          <p:nvPr>
            <p:ph type="title"/>
          </p:nvPr>
        </p:nvSpPr>
        <p:spPr>
          <a:xfrm>
            <a:off x="677334" y="609599"/>
            <a:ext cx="9154729" cy="1001917"/>
          </a:xfrm>
        </p:spPr>
        <p:txBody>
          <a:bodyPr>
            <a:noAutofit/>
          </a:bodyPr>
          <a:lstStyle/>
          <a:p>
            <a:r>
              <a:rPr lang="en-US" sz="3100" dirty="0" err="1">
                <a:solidFill>
                  <a:schemeClr val="tx1"/>
                </a:solidFill>
              </a:rPr>
              <a:t>Tolimesni</a:t>
            </a:r>
            <a:r>
              <a:rPr lang="en-US" sz="3100" dirty="0">
                <a:solidFill>
                  <a:schemeClr val="tx1"/>
                </a:solidFill>
              </a:rPr>
              <a:t> </a:t>
            </a:r>
            <a:r>
              <a:rPr lang="en-US" sz="3100" dirty="0" err="1">
                <a:solidFill>
                  <a:schemeClr val="tx1"/>
                </a:solidFill>
              </a:rPr>
              <a:t>veiksmai</a:t>
            </a:r>
            <a:r>
              <a:rPr lang="en-US" sz="3100" dirty="0">
                <a:solidFill>
                  <a:schemeClr val="tx1"/>
                </a:solidFill>
              </a:rPr>
              <a:t>:</a:t>
            </a:r>
            <a:br>
              <a:rPr lang="en-US" dirty="0"/>
            </a:br>
            <a:br>
              <a:rPr lang="en-US" dirty="0"/>
            </a:br>
            <a:r>
              <a:rPr lang="en-US" sz="2000" dirty="0" err="1">
                <a:solidFill>
                  <a:schemeClr val="tx1"/>
                </a:solidFill>
              </a:rPr>
              <a:t>Pasiūlym</a:t>
            </a:r>
            <a:r>
              <a:rPr lang="lt-LT" sz="2000" dirty="0" err="1">
                <a:solidFill>
                  <a:schemeClr val="tx1"/>
                </a:solidFill>
              </a:rPr>
              <a:t>us</a:t>
            </a:r>
            <a:r>
              <a:rPr lang="lt-LT" sz="2000" dirty="0">
                <a:solidFill>
                  <a:schemeClr val="tx1"/>
                </a:solidFill>
              </a:rPr>
              <a:t> galima teikti</a:t>
            </a:r>
            <a:r>
              <a:rPr lang="en-US" sz="2000" dirty="0">
                <a:solidFill>
                  <a:schemeClr val="tx1"/>
                </a:solidFill>
              </a:rPr>
              <a:t>  el. </a:t>
            </a:r>
            <a:r>
              <a:rPr lang="en-US" sz="2000" dirty="0" err="1">
                <a:solidFill>
                  <a:schemeClr val="tx1"/>
                </a:solidFill>
              </a:rPr>
              <a:t>paštu</a:t>
            </a:r>
            <a:r>
              <a:rPr lang="en-US" sz="2000" dirty="0">
                <a:solidFill>
                  <a:schemeClr val="tx1"/>
                </a:solidFill>
              </a:rPr>
              <a:t>  </a:t>
            </a:r>
            <a:r>
              <a:rPr lang="en-US" sz="2000" dirty="0">
                <a:solidFill>
                  <a:schemeClr val="tx1"/>
                </a:solidFill>
                <a:hlinkClick r:id="rId2">
                  <a:extLst>
                    <a:ext uri="{A12FA001-AC4F-418D-AE19-62706E023703}">
                      <ahyp:hlinkClr xmlns:ahyp="http://schemas.microsoft.com/office/drawing/2018/hyperlinkcolor" val="tx"/>
                    </a:ext>
                  </a:extLst>
                </a:hlinkClick>
              </a:rPr>
              <a:t>pasiulymai@zum.lt</a:t>
            </a:r>
            <a:r>
              <a:rPr lang="lt-LT" sz="2000" dirty="0">
                <a:solidFill>
                  <a:schemeClr val="tx1"/>
                </a:solidFill>
              </a:rPr>
              <a:t> </a:t>
            </a:r>
            <a:r>
              <a:rPr lang="en-US" sz="2000" dirty="0">
                <a:solidFill>
                  <a:schemeClr val="tx1"/>
                </a:solidFill>
              </a:rPr>
              <a:t> </a:t>
            </a:r>
            <a:r>
              <a:rPr lang="en-US" sz="2000" dirty="0" err="1">
                <a:solidFill>
                  <a:schemeClr val="tx1"/>
                </a:solidFill>
              </a:rPr>
              <a:t>iki</a:t>
            </a:r>
            <a:r>
              <a:rPr lang="en-US" sz="2000" dirty="0">
                <a:solidFill>
                  <a:schemeClr val="tx1"/>
                </a:solidFill>
              </a:rPr>
              <a:t> </a:t>
            </a:r>
            <a:r>
              <a:rPr lang="en-US" sz="2000" dirty="0" err="1">
                <a:solidFill>
                  <a:schemeClr val="tx1"/>
                </a:solidFill>
              </a:rPr>
              <a:t>sausio</a:t>
            </a:r>
            <a:r>
              <a:rPr lang="en-US" sz="2000" dirty="0">
                <a:solidFill>
                  <a:schemeClr val="tx1"/>
                </a:solidFill>
              </a:rPr>
              <a:t> 25 d.</a:t>
            </a:r>
            <a:br>
              <a:rPr lang="lt-LT" sz="2000" dirty="0"/>
            </a:br>
            <a:br>
              <a:rPr lang="en-US" sz="2000" dirty="0"/>
            </a:br>
            <a:r>
              <a:rPr lang="lt-LT" sz="2000" dirty="0">
                <a:solidFill>
                  <a:schemeClr val="tx1"/>
                </a:solidFill>
              </a:rPr>
              <a:t>Gauti pasiūlymai bus vertinami</a:t>
            </a:r>
            <a:r>
              <a:rPr lang="en-US" sz="2000" dirty="0">
                <a:solidFill>
                  <a:schemeClr val="tx1"/>
                </a:solidFill>
              </a:rPr>
              <a:t> </a:t>
            </a:r>
            <a:r>
              <a:rPr lang="en-US" sz="2000" dirty="0" err="1">
                <a:solidFill>
                  <a:schemeClr val="tx1"/>
                </a:solidFill>
              </a:rPr>
              <a:t>iki</a:t>
            </a:r>
            <a:r>
              <a:rPr lang="en-US" sz="2000" dirty="0">
                <a:solidFill>
                  <a:schemeClr val="tx1"/>
                </a:solidFill>
              </a:rPr>
              <a:t> </a:t>
            </a:r>
            <a:r>
              <a:rPr lang="en-US" sz="2000" dirty="0" err="1">
                <a:solidFill>
                  <a:schemeClr val="tx1"/>
                </a:solidFill>
              </a:rPr>
              <a:t>sausio</a:t>
            </a:r>
            <a:r>
              <a:rPr lang="en-US" sz="2000" dirty="0">
                <a:solidFill>
                  <a:schemeClr val="tx1"/>
                </a:solidFill>
              </a:rPr>
              <a:t> 2</a:t>
            </a:r>
            <a:r>
              <a:rPr lang="lt-LT" sz="2000" dirty="0">
                <a:solidFill>
                  <a:schemeClr val="tx1"/>
                </a:solidFill>
              </a:rPr>
              <a:t>9</a:t>
            </a:r>
            <a:r>
              <a:rPr lang="en-US" sz="2000" dirty="0">
                <a:solidFill>
                  <a:schemeClr val="tx1"/>
                </a:solidFill>
              </a:rPr>
              <a:t> d.</a:t>
            </a:r>
            <a:r>
              <a:rPr lang="lt-LT" sz="2000" dirty="0">
                <a:solidFill>
                  <a:schemeClr val="tx1"/>
                </a:solidFill>
              </a:rPr>
              <a:t> ir </a:t>
            </a:r>
            <a:r>
              <a:rPr lang="lt-LT" sz="2000">
                <a:solidFill>
                  <a:schemeClr val="tx1"/>
                </a:solidFill>
              </a:rPr>
              <a:t>iki vasario 20 d. </a:t>
            </a:r>
            <a:r>
              <a:rPr lang="lt-LT" sz="2000" dirty="0">
                <a:solidFill>
                  <a:schemeClr val="tx1"/>
                </a:solidFill>
              </a:rPr>
              <a:t>pateiktas grįžtamasis ryšis </a:t>
            </a:r>
            <a:br>
              <a:rPr lang="lt-LT" sz="2000" dirty="0"/>
            </a:br>
            <a:br>
              <a:rPr lang="lt-LT" sz="2000" dirty="0"/>
            </a:br>
            <a:r>
              <a:rPr lang="lt-LT" sz="2000" dirty="0">
                <a:solidFill>
                  <a:schemeClr val="tx1"/>
                </a:solidFill>
              </a:rPr>
              <a:t>ŽŪM VPNĮP projektas ir derinimo pažyma su neįtrauktais pasiūlymais bus pateikti LRVK sausio 30 d. </a:t>
            </a:r>
            <a:br>
              <a:rPr lang="lt-LT" sz="2000" dirty="0"/>
            </a:br>
            <a:br>
              <a:rPr lang="en-US" sz="2000" dirty="0"/>
            </a:br>
            <a:r>
              <a:rPr lang="en-US" sz="2000" dirty="0">
                <a:solidFill>
                  <a:schemeClr val="tx1"/>
                </a:solidFill>
              </a:rPr>
              <a:t>Iki </a:t>
            </a:r>
            <a:r>
              <a:rPr lang="lt-LT" sz="2000" dirty="0">
                <a:solidFill>
                  <a:schemeClr val="tx1"/>
                </a:solidFill>
              </a:rPr>
              <a:t>v</a:t>
            </a:r>
            <a:r>
              <a:rPr lang="en-US" sz="2000" dirty="0" err="1">
                <a:solidFill>
                  <a:schemeClr val="tx1"/>
                </a:solidFill>
              </a:rPr>
              <a:t>asario</a:t>
            </a:r>
            <a:r>
              <a:rPr lang="en-US" sz="2000" dirty="0">
                <a:solidFill>
                  <a:schemeClr val="tx1"/>
                </a:solidFill>
              </a:rPr>
              <a:t> 20 d. LRVK </a:t>
            </a:r>
            <a:r>
              <a:rPr lang="en-US" sz="2000" dirty="0" err="1">
                <a:solidFill>
                  <a:schemeClr val="tx1"/>
                </a:solidFill>
              </a:rPr>
              <a:t>derins</a:t>
            </a:r>
            <a:r>
              <a:rPr lang="lt-LT" sz="2000" dirty="0">
                <a:solidFill>
                  <a:schemeClr val="tx1"/>
                </a:solidFill>
              </a:rPr>
              <a:t>:</a:t>
            </a:r>
            <a:br>
              <a:rPr lang="lt-LT" sz="2000" dirty="0"/>
            </a:br>
            <a:r>
              <a:rPr lang="lt-LT" sz="2000" dirty="0">
                <a:solidFill>
                  <a:schemeClr val="tx1"/>
                </a:solidFill>
              </a:rPr>
              <a:t>- individualius </a:t>
            </a:r>
            <a:r>
              <a:rPr lang="en-US" sz="2000" dirty="0">
                <a:solidFill>
                  <a:schemeClr val="tx1"/>
                </a:solidFill>
              </a:rPr>
              <a:t>ŽŪM</a:t>
            </a:r>
            <a:r>
              <a:rPr lang="lt-LT" sz="2000" dirty="0">
                <a:solidFill>
                  <a:schemeClr val="tx1"/>
                </a:solidFill>
              </a:rPr>
              <a:t> VPNĮP veiksmus, kuriuose ŽŪM vykdančioji institucija, </a:t>
            </a:r>
            <a:r>
              <a:rPr lang="en-US" sz="2000" dirty="0">
                <a:solidFill>
                  <a:schemeClr val="tx1"/>
                </a:solidFill>
              </a:rPr>
              <a:t> </a:t>
            </a:r>
            <a:br>
              <a:rPr lang="lt-LT" sz="2000" dirty="0"/>
            </a:br>
            <a:r>
              <a:rPr lang="lt-LT" sz="2000" dirty="0">
                <a:solidFill>
                  <a:schemeClr val="tx1"/>
                </a:solidFill>
              </a:rPr>
              <a:t>- jungtinius VPNĮP veiksmus su kitomis</a:t>
            </a:r>
            <a:r>
              <a:rPr lang="en-US" sz="2000" dirty="0">
                <a:solidFill>
                  <a:schemeClr val="tx1"/>
                </a:solidFill>
              </a:rPr>
              <a:t> </a:t>
            </a:r>
            <a:r>
              <a:rPr lang="en-US" sz="2000" dirty="0" err="1">
                <a:solidFill>
                  <a:schemeClr val="tx1"/>
                </a:solidFill>
              </a:rPr>
              <a:t>ministerij</a:t>
            </a:r>
            <a:r>
              <a:rPr lang="lt-LT" sz="2000" dirty="0" err="1">
                <a:solidFill>
                  <a:schemeClr val="tx1"/>
                </a:solidFill>
              </a:rPr>
              <a:t>omis</a:t>
            </a:r>
            <a:r>
              <a:rPr lang="lt-LT" sz="2000" dirty="0">
                <a:solidFill>
                  <a:schemeClr val="tx1"/>
                </a:solidFill>
              </a:rPr>
              <a:t> bei ŽŪM, kai ŽŪM dalyvaujanti institucija.</a:t>
            </a:r>
            <a:br>
              <a:rPr lang="lt-LT" sz="2000" dirty="0"/>
            </a:br>
            <a:r>
              <a:rPr lang="en-US" sz="2200" dirty="0">
                <a:solidFill>
                  <a:schemeClr val="tx1"/>
                </a:solidFill>
              </a:rPr>
              <a:t> </a:t>
            </a:r>
          </a:p>
        </p:txBody>
      </p:sp>
    </p:spTree>
    <p:extLst>
      <p:ext uri="{BB962C8B-B14F-4D97-AF65-F5344CB8AC3E}">
        <p14:creationId xmlns:p14="http://schemas.microsoft.com/office/powerpoint/2010/main" val="80998462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3F993C45-B237-4CD5-A232-CD2DFFF5AB1E}"/>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BE9EA4F6-F0E3-4DB3-8F82-B91A1F693A5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bg1">
                  <a:lumMod val="85000"/>
                  <a:lumOff val="15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43A7345F-1794-4777-80F8-B67B01BE7F9E}"/>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lumOff val="15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AEB4062E-9879-4D6E-8C9A-55D81D61C43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t-LT"/>
            </a:p>
          </p:txBody>
        </p:sp>
        <p:sp>
          <p:nvSpPr>
            <p:cNvPr id="13" name="Rectangle 25">
              <a:extLst>
                <a:ext uri="{FF2B5EF4-FFF2-40B4-BE49-F238E27FC236}">
                  <a16:creationId xmlns:a16="http://schemas.microsoft.com/office/drawing/2014/main" id="{E0E1E50E-9B56-49FC-AC93-34C80F4385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t-LT"/>
            </a:p>
          </p:txBody>
        </p:sp>
        <p:sp>
          <p:nvSpPr>
            <p:cNvPr id="14" name="Isosceles Triangle 13">
              <a:extLst>
                <a:ext uri="{FF2B5EF4-FFF2-40B4-BE49-F238E27FC236}">
                  <a16:creationId xmlns:a16="http://schemas.microsoft.com/office/drawing/2014/main" id="{786CF095-2697-4E6D-832B-E71B7C8D6D9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t-LT"/>
            </a:p>
          </p:txBody>
        </p:sp>
        <p:sp>
          <p:nvSpPr>
            <p:cNvPr id="15" name="Rectangle 27">
              <a:extLst>
                <a:ext uri="{FF2B5EF4-FFF2-40B4-BE49-F238E27FC236}">
                  <a16:creationId xmlns:a16="http://schemas.microsoft.com/office/drawing/2014/main" id="{A93A2EA0-D245-490B-A61D-8B32A8DF496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t-LT"/>
            </a:p>
          </p:txBody>
        </p:sp>
        <p:sp>
          <p:nvSpPr>
            <p:cNvPr id="16" name="Rectangle 28">
              <a:extLst>
                <a:ext uri="{FF2B5EF4-FFF2-40B4-BE49-F238E27FC236}">
                  <a16:creationId xmlns:a16="http://schemas.microsoft.com/office/drawing/2014/main" id="{6BAC7BF2-009C-48C7-A7F2-2139B5079D9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t-LT"/>
            </a:p>
          </p:txBody>
        </p:sp>
        <p:sp>
          <p:nvSpPr>
            <p:cNvPr id="17" name="Rectangle 29">
              <a:extLst>
                <a:ext uri="{FF2B5EF4-FFF2-40B4-BE49-F238E27FC236}">
                  <a16:creationId xmlns:a16="http://schemas.microsoft.com/office/drawing/2014/main" id="{7D60F62B-3828-4F12-B884-8A892532513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t-LT"/>
            </a:p>
          </p:txBody>
        </p:sp>
        <p:sp>
          <p:nvSpPr>
            <p:cNvPr id="18" name="Isosceles Triangle 17">
              <a:extLst>
                <a:ext uri="{FF2B5EF4-FFF2-40B4-BE49-F238E27FC236}">
                  <a16:creationId xmlns:a16="http://schemas.microsoft.com/office/drawing/2014/main" id="{D8A41293-53F5-4380-B216-EB66A4353B6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t-LT"/>
            </a:p>
          </p:txBody>
        </p:sp>
        <p:sp>
          <p:nvSpPr>
            <p:cNvPr id="19" name="Isosceles Triangle 18">
              <a:extLst>
                <a:ext uri="{FF2B5EF4-FFF2-40B4-BE49-F238E27FC236}">
                  <a16:creationId xmlns:a16="http://schemas.microsoft.com/office/drawing/2014/main" id="{A6DDE673-E05B-400B-B6E1-335E425D87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t-LT"/>
            </a:p>
          </p:txBody>
        </p:sp>
      </p:grpSp>
      <p:sp useBgFill="1">
        <p:nvSpPr>
          <p:cNvPr id="21" name="Rectangle 20">
            <a:extLst>
              <a:ext uri="{FF2B5EF4-FFF2-40B4-BE49-F238E27FC236}">
                <a16:creationId xmlns:a16="http://schemas.microsoft.com/office/drawing/2014/main" id="{0ADFFC45-3DC9-4433-926F-043E879D9DF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B5F26A87-0610-435F-AA13-BD658385C9D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267230" y="-8468"/>
            <a:ext cx="4763558" cy="6866467"/>
            <a:chOff x="67175" y="-8467"/>
            <a:chExt cx="4763558" cy="6866467"/>
          </a:xfrm>
        </p:grpSpPr>
        <p:cxnSp>
          <p:nvCxnSpPr>
            <p:cNvPr id="24" name="Straight Connector 23">
              <a:extLst>
                <a:ext uri="{FF2B5EF4-FFF2-40B4-BE49-F238E27FC236}">
                  <a16:creationId xmlns:a16="http://schemas.microsoft.com/office/drawing/2014/main" id="{E6321436-5AAD-4FB6-BB0D-316D4540E82A}"/>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1520012" y="0"/>
              <a:ext cx="1219200" cy="6858000"/>
            </a:xfrm>
            <a:prstGeom prst="line">
              <a:avLst/>
            </a:prstGeom>
            <a:ln w="9525">
              <a:solidFill>
                <a:schemeClr val="accent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5" name="Straight Connector 24">
              <a:extLst>
                <a:ext uri="{FF2B5EF4-FFF2-40B4-BE49-F238E27FC236}">
                  <a16:creationId xmlns:a16="http://schemas.microsoft.com/office/drawing/2014/main" id="{94B0BD33-3D46-4F43-947A-825DFEF6106A}"/>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67175" y="3681413"/>
              <a:ext cx="4763558" cy="3176587"/>
            </a:xfrm>
            <a:prstGeom prst="line">
              <a:avLst/>
            </a:prstGeom>
            <a:ln w="9525">
              <a:solidFill>
                <a:schemeClr val="tx1">
                  <a:lumMod val="50000"/>
                  <a:lumOff val="50000"/>
                  <a:alpha val="80000"/>
                </a:schemeClr>
              </a:solidFill>
            </a:ln>
          </p:spPr>
          <p:style>
            <a:lnRef idx="2">
              <a:schemeClr val="accent1"/>
            </a:lnRef>
            <a:fillRef idx="0">
              <a:schemeClr val="accent1"/>
            </a:fillRef>
            <a:effectRef idx="1">
              <a:schemeClr val="accent1"/>
            </a:effectRef>
            <a:fontRef idx="minor">
              <a:schemeClr val="tx1"/>
            </a:fontRef>
          </p:style>
        </p:cxnSp>
        <p:sp>
          <p:nvSpPr>
            <p:cNvPr id="57" name="Rectangle 23">
              <a:extLst>
                <a:ext uri="{FF2B5EF4-FFF2-40B4-BE49-F238E27FC236}">
                  <a16:creationId xmlns:a16="http://schemas.microsoft.com/office/drawing/2014/main" id="{92E26C27-E1F5-47DC-9F83-469D196C55D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258764"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t-LT"/>
            </a:p>
          </p:txBody>
        </p:sp>
        <p:sp>
          <p:nvSpPr>
            <p:cNvPr id="27" name="Rectangle 25">
              <a:extLst>
                <a:ext uri="{FF2B5EF4-FFF2-40B4-BE49-F238E27FC236}">
                  <a16:creationId xmlns:a16="http://schemas.microsoft.com/office/drawing/2014/main" id="{95F944E7-2B4E-4AE2-B4DB-846FF8AE0B7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80730"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t-LT"/>
            </a:p>
          </p:txBody>
        </p:sp>
        <p:sp>
          <p:nvSpPr>
            <p:cNvPr id="58" name="Isosceles Triangle 27">
              <a:extLst>
                <a:ext uri="{FF2B5EF4-FFF2-40B4-BE49-F238E27FC236}">
                  <a16:creationId xmlns:a16="http://schemas.microsoft.com/office/drawing/2014/main" id="{FF14952D-390F-46CC-B302-73DDD9C4160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09621"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t-LT"/>
            </a:p>
          </p:txBody>
        </p:sp>
        <p:sp>
          <p:nvSpPr>
            <p:cNvPr id="29" name="Rectangle 27">
              <a:extLst>
                <a:ext uri="{FF2B5EF4-FFF2-40B4-BE49-F238E27FC236}">
                  <a16:creationId xmlns:a16="http://schemas.microsoft.com/office/drawing/2014/main" id="{867CDE55-B22A-40D0-882A-9452919EEC2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411788"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t-LT"/>
            </a:p>
          </p:txBody>
        </p:sp>
        <p:sp>
          <p:nvSpPr>
            <p:cNvPr id="59" name="Isosceles Triangle 29">
              <a:extLst>
                <a:ext uri="{FF2B5EF4-FFF2-40B4-BE49-F238E27FC236}">
                  <a16:creationId xmlns:a16="http://schemas.microsoft.com/office/drawing/2014/main" id="{8C409231-C942-4808-B529-DAC32A7DB0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448954"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t-LT"/>
            </a:p>
          </p:txBody>
        </p:sp>
      </p:grpSp>
      <p:sp>
        <p:nvSpPr>
          <p:cNvPr id="3" name="Pavadinimas 2">
            <a:extLst>
              <a:ext uri="{FF2B5EF4-FFF2-40B4-BE49-F238E27FC236}">
                <a16:creationId xmlns:a16="http://schemas.microsoft.com/office/drawing/2014/main" id="{C1095F56-5A99-3A6C-9167-D5576FFA935F}"/>
              </a:ext>
            </a:extLst>
          </p:cNvPr>
          <p:cNvSpPr>
            <a:spLocks noGrp="1"/>
          </p:cNvSpPr>
          <p:nvPr>
            <p:ph type="title"/>
          </p:nvPr>
        </p:nvSpPr>
        <p:spPr>
          <a:xfrm>
            <a:off x="677335" y="1282701"/>
            <a:ext cx="5096060" cy="4307148"/>
          </a:xfrm>
        </p:spPr>
        <p:txBody>
          <a:bodyPr vert="horz" lIns="91440" tIns="45720" rIns="91440" bIns="45720" rtlCol="0" anchor="ctr">
            <a:normAutofit/>
          </a:bodyPr>
          <a:lstStyle/>
          <a:p>
            <a:pPr algn="r"/>
            <a:r>
              <a:rPr lang="en-US" sz="5400" err="1">
                <a:solidFill>
                  <a:schemeClr val="tx1"/>
                </a:solidFill>
              </a:rPr>
              <a:t>Ačiū</a:t>
            </a:r>
            <a:r>
              <a:rPr lang="en-US" sz="5400">
                <a:solidFill>
                  <a:schemeClr val="tx1"/>
                </a:solidFill>
              </a:rPr>
              <a:t> </a:t>
            </a:r>
            <a:r>
              <a:rPr lang="en-US" sz="5400" err="1">
                <a:solidFill>
                  <a:schemeClr val="tx1"/>
                </a:solidFill>
              </a:rPr>
              <a:t>už</a:t>
            </a:r>
            <a:r>
              <a:rPr lang="en-US" sz="5400">
                <a:solidFill>
                  <a:schemeClr val="tx1"/>
                </a:solidFill>
              </a:rPr>
              <a:t> </a:t>
            </a:r>
            <a:r>
              <a:rPr lang="en-US" sz="5400" err="1">
                <a:solidFill>
                  <a:schemeClr val="tx1"/>
                </a:solidFill>
              </a:rPr>
              <a:t>dėmesį</a:t>
            </a:r>
            <a:endParaRPr lang="en-US" sz="5400">
              <a:solidFill>
                <a:schemeClr val="tx1"/>
              </a:solidFill>
            </a:endParaRPr>
          </a:p>
        </p:txBody>
      </p:sp>
      <p:sp>
        <p:nvSpPr>
          <p:cNvPr id="60" name="Freeform: Shape 31">
            <a:extLst>
              <a:ext uri="{FF2B5EF4-FFF2-40B4-BE49-F238E27FC236}">
                <a16:creationId xmlns:a16="http://schemas.microsoft.com/office/drawing/2014/main" id="{69370F01-B8C9-4CE4-824C-92B2792E6E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136497" y="-8468"/>
            <a:ext cx="5074930" cy="6866468"/>
          </a:xfrm>
          <a:custGeom>
            <a:avLst/>
            <a:gdLst>
              <a:gd name="connsiteX0" fmla="*/ 0 w 5074930"/>
              <a:gd name="connsiteY0" fmla="*/ 0 h 6858000"/>
              <a:gd name="connsiteX1" fmla="*/ 1249825 w 5074930"/>
              <a:gd name="connsiteY1" fmla="*/ 0 h 6858000"/>
              <a:gd name="connsiteX2" fmla="*/ 1249825 w 5074930"/>
              <a:gd name="connsiteY2" fmla="*/ 8457 h 6858000"/>
              <a:gd name="connsiteX3" fmla="*/ 5074930 w 5074930"/>
              <a:gd name="connsiteY3" fmla="*/ 8457 h 6858000"/>
              <a:gd name="connsiteX4" fmla="*/ 5074930 w 5074930"/>
              <a:gd name="connsiteY4" fmla="*/ 6858000 h 6858000"/>
              <a:gd name="connsiteX5" fmla="*/ 1249825 w 5074930"/>
              <a:gd name="connsiteY5" fmla="*/ 6858000 h 6858000"/>
              <a:gd name="connsiteX6" fmla="*/ 1109383 w 5074930"/>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074930" h="6858000">
                <a:moveTo>
                  <a:pt x="0" y="0"/>
                </a:moveTo>
                <a:lnTo>
                  <a:pt x="1249825" y="0"/>
                </a:lnTo>
                <a:lnTo>
                  <a:pt x="1249825" y="8457"/>
                </a:lnTo>
                <a:lnTo>
                  <a:pt x="5074930" y="8457"/>
                </a:lnTo>
                <a:lnTo>
                  <a:pt x="5074930" y="6858000"/>
                </a:lnTo>
                <a:lnTo>
                  <a:pt x="1249825" y="6858000"/>
                </a:lnTo>
                <a:lnTo>
                  <a:pt x="1109383" y="685800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36417025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62890749-D3F4-2752-9D6F-193B86224AE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39375" y="437653"/>
            <a:ext cx="8769266" cy="47920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extBox 4">
            <a:extLst>
              <a:ext uri="{FF2B5EF4-FFF2-40B4-BE49-F238E27FC236}">
                <a16:creationId xmlns:a16="http://schemas.microsoft.com/office/drawing/2014/main" id="{98D78332-FD66-4D06-1E79-5C5E4370CB1C}"/>
              </a:ext>
            </a:extLst>
          </p:cNvPr>
          <p:cNvSpPr txBox="1"/>
          <p:nvPr/>
        </p:nvSpPr>
        <p:spPr>
          <a:xfrm>
            <a:off x="616938" y="5535652"/>
            <a:ext cx="10221765" cy="646331"/>
          </a:xfrm>
          <a:prstGeom prst="rect">
            <a:avLst/>
          </a:prstGeom>
          <a:noFill/>
        </p:spPr>
        <p:txBody>
          <a:bodyPr wrap="square" lIns="91440" tIns="45720" rIns="91440" bIns="45720" rtlCol="0" anchor="t">
            <a:spAutoFit/>
          </a:bodyPr>
          <a:lstStyle/>
          <a:p>
            <a:r>
              <a:rPr lang="lt-LT"/>
              <a:t>Vyriausybės programos skirsnį "Kursime gyvybingą kaimą, konkurencingą ir tvarų žemės ūkį" sudaro 44 nuostatos.</a:t>
            </a:r>
          </a:p>
        </p:txBody>
      </p:sp>
    </p:spTree>
    <p:extLst>
      <p:ext uri="{BB962C8B-B14F-4D97-AF65-F5344CB8AC3E}">
        <p14:creationId xmlns:p14="http://schemas.microsoft.com/office/powerpoint/2010/main" val="25951414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00133F7A-6DE7-0F77-39EF-D03EE5979179}"/>
              </a:ext>
            </a:extLst>
          </p:cNvPr>
          <p:cNvSpPr>
            <a:spLocks noGrp="1"/>
          </p:cNvSpPr>
          <p:nvPr>
            <p:ph type="title"/>
          </p:nvPr>
        </p:nvSpPr>
        <p:spPr>
          <a:xfrm>
            <a:off x="677333" y="609600"/>
            <a:ext cx="10431653" cy="1320800"/>
          </a:xfrm>
        </p:spPr>
        <p:txBody>
          <a:bodyPr/>
          <a:lstStyle/>
          <a:p>
            <a:pPr algn="ctr"/>
            <a:r>
              <a:rPr kumimoji="0" lang="lt-LT" sz="3600" b="1" i="0" u="none" strike="noStrike" kern="1200" cap="none" spc="0" normalizeH="0" baseline="0" noProof="0">
                <a:ln>
                  <a:noFill/>
                </a:ln>
                <a:solidFill>
                  <a:schemeClr val="tx1"/>
                </a:solidFill>
                <a:effectLst/>
                <a:uLnTx/>
                <a:uFillTx/>
                <a:latin typeface="Calibri"/>
                <a:ea typeface="+mj-ea"/>
                <a:cs typeface="+mj-cs"/>
              </a:rPr>
              <a:t>VPNĮP rengimo principai</a:t>
            </a:r>
            <a:endParaRPr lang="lt-LT">
              <a:solidFill>
                <a:schemeClr val="tx1"/>
              </a:solidFill>
            </a:endParaRPr>
          </a:p>
        </p:txBody>
      </p:sp>
      <p:graphicFrame>
        <p:nvGraphicFramePr>
          <p:cNvPr id="4" name="Turinio vietos rezervavimo ženklas 3">
            <a:extLst>
              <a:ext uri="{FF2B5EF4-FFF2-40B4-BE49-F238E27FC236}">
                <a16:creationId xmlns:a16="http://schemas.microsoft.com/office/drawing/2014/main" id="{A26CA314-15AC-8DC4-42EC-0A6F6A6A5D6D}"/>
              </a:ext>
            </a:extLst>
          </p:cNvPr>
          <p:cNvGraphicFramePr>
            <a:graphicFrameLocks noGrp="1"/>
          </p:cNvGraphicFramePr>
          <p:nvPr>
            <p:ph idx="1"/>
            <p:extLst>
              <p:ext uri="{D42A27DB-BD31-4B8C-83A1-F6EECF244321}">
                <p14:modId xmlns:p14="http://schemas.microsoft.com/office/powerpoint/2010/main" val="3610688874"/>
              </p:ext>
            </p:extLst>
          </p:nvPr>
        </p:nvGraphicFramePr>
        <p:xfrm>
          <a:off x="1300433" y="1924996"/>
          <a:ext cx="8596312" cy="41116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9929912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55943E19-C758-7F7C-33C8-F05267CAF71B}"/>
              </a:ext>
            </a:extLst>
          </p:cNvPr>
          <p:cNvSpPr txBox="1"/>
          <p:nvPr/>
        </p:nvSpPr>
        <p:spPr>
          <a:xfrm>
            <a:off x="1295467" y="836712"/>
            <a:ext cx="10081120" cy="502766"/>
          </a:xfrm>
          <a:prstGeom prst="rect">
            <a:avLst/>
          </a:prstGeom>
          <a:noFill/>
        </p:spPr>
        <p:txBody>
          <a:bodyPr wrap="square" rtlCol="0">
            <a:spAutoFit/>
          </a:bodyPr>
          <a:lst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a:lstStyle>
          <a:p>
            <a:pPr algn="ctr"/>
            <a:r>
              <a:rPr lang="en-GB" sz="2667" b="1">
                <a:latin typeface="Arial" pitchFamily="34" charset="0"/>
                <a:cs typeface="Arial" pitchFamily="34" charset="0"/>
              </a:rPr>
              <a:t>VPNĮP </a:t>
            </a:r>
            <a:r>
              <a:rPr lang="en-GB" sz="2667" b="1" err="1">
                <a:latin typeface="Arial" pitchFamily="34" charset="0"/>
                <a:cs typeface="Arial" pitchFamily="34" charset="0"/>
              </a:rPr>
              <a:t>rengimas</a:t>
            </a:r>
            <a:r>
              <a:rPr lang="en-GB" sz="2667" b="1">
                <a:latin typeface="Arial" pitchFamily="34" charset="0"/>
                <a:cs typeface="Arial" pitchFamily="34" charset="0"/>
              </a:rPr>
              <a:t> – </a:t>
            </a:r>
            <a:r>
              <a:rPr lang="en-GB" sz="2667" b="1" err="1">
                <a:latin typeface="Arial" pitchFamily="34" charset="0"/>
                <a:cs typeface="Arial" pitchFamily="34" charset="0"/>
              </a:rPr>
              <a:t>terminai</a:t>
            </a:r>
            <a:r>
              <a:rPr lang="en-GB" sz="2667" b="1">
                <a:latin typeface="Arial" pitchFamily="34" charset="0"/>
                <a:cs typeface="Arial" pitchFamily="34" charset="0"/>
              </a:rPr>
              <a:t>:</a:t>
            </a:r>
          </a:p>
        </p:txBody>
      </p:sp>
      <p:sp>
        <p:nvSpPr>
          <p:cNvPr id="2" name="Rodyklė: penkiakampė 1">
            <a:extLst>
              <a:ext uri="{FF2B5EF4-FFF2-40B4-BE49-F238E27FC236}">
                <a16:creationId xmlns:a16="http://schemas.microsoft.com/office/drawing/2014/main" id="{D160FBB6-94A5-C2E1-5683-361B9151061D}"/>
              </a:ext>
            </a:extLst>
          </p:cNvPr>
          <p:cNvSpPr/>
          <p:nvPr/>
        </p:nvSpPr>
        <p:spPr>
          <a:xfrm>
            <a:off x="4953955" y="1860188"/>
            <a:ext cx="2345633" cy="1820055"/>
          </a:xfrm>
          <a:prstGeom prst="homePlate">
            <a:avLst/>
          </a:prstGeom>
          <a:noFill/>
          <a:ln>
            <a:solidFill>
              <a:srgbClr val="126A3A"/>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a:lstStyle>
          <a:p>
            <a:pPr algn="ctr"/>
            <a:endParaRPr lang="lt-LT" sz="3200"/>
          </a:p>
        </p:txBody>
      </p:sp>
      <p:sp>
        <p:nvSpPr>
          <p:cNvPr id="3" name="Rodyklė: penkiakampė 2">
            <a:extLst>
              <a:ext uri="{FF2B5EF4-FFF2-40B4-BE49-F238E27FC236}">
                <a16:creationId xmlns:a16="http://schemas.microsoft.com/office/drawing/2014/main" id="{BE4B6556-2C4C-8673-09B2-8A75212264F5}"/>
              </a:ext>
            </a:extLst>
          </p:cNvPr>
          <p:cNvSpPr/>
          <p:nvPr/>
        </p:nvSpPr>
        <p:spPr>
          <a:xfrm>
            <a:off x="64700" y="1827693"/>
            <a:ext cx="2417243" cy="1793328"/>
          </a:xfrm>
          <a:prstGeom prst="homePlate">
            <a:avLst/>
          </a:prstGeom>
          <a:noFill/>
          <a:ln>
            <a:solidFill>
              <a:srgbClr val="126A3A"/>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a:lstStyle>
          <a:p>
            <a:pPr algn="ctr"/>
            <a:endParaRPr lang="lt-LT" sz="3200"/>
          </a:p>
        </p:txBody>
      </p:sp>
      <p:sp>
        <p:nvSpPr>
          <p:cNvPr id="4" name="Rodyklė: penkiakampė 3">
            <a:extLst>
              <a:ext uri="{FF2B5EF4-FFF2-40B4-BE49-F238E27FC236}">
                <a16:creationId xmlns:a16="http://schemas.microsoft.com/office/drawing/2014/main" id="{D1D1A7AE-1ED4-E1C9-FB0D-4AFB388B82EB}"/>
              </a:ext>
            </a:extLst>
          </p:cNvPr>
          <p:cNvSpPr/>
          <p:nvPr/>
        </p:nvSpPr>
        <p:spPr>
          <a:xfrm>
            <a:off x="7332874" y="1860188"/>
            <a:ext cx="2417244" cy="1858459"/>
          </a:xfrm>
          <a:prstGeom prst="homePlate">
            <a:avLst/>
          </a:prstGeom>
          <a:noFill/>
          <a:ln>
            <a:solidFill>
              <a:srgbClr val="126A3A"/>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a:lstStyle>
          <a:p>
            <a:pPr algn="ctr"/>
            <a:endParaRPr lang="lt-LT" sz="3200"/>
          </a:p>
        </p:txBody>
      </p:sp>
      <p:sp>
        <p:nvSpPr>
          <p:cNvPr id="5" name="Rodyklė: penkiakampė 4">
            <a:extLst>
              <a:ext uri="{FF2B5EF4-FFF2-40B4-BE49-F238E27FC236}">
                <a16:creationId xmlns:a16="http://schemas.microsoft.com/office/drawing/2014/main" id="{77B9AF02-6732-1B09-7464-B353BF3FAD4D}"/>
              </a:ext>
            </a:extLst>
          </p:cNvPr>
          <p:cNvSpPr/>
          <p:nvPr/>
        </p:nvSpPr>
        <p:spPr>
          <a:xfrm>
            <a:off x="9750118" y="1827693"/>
            <a:ext cx="2225495" cy="1858457"/>
          </a:xfrm>
          <a:prstGeom prst="homePlate">
            <a:avLst/>
          </a:prstGeom>
          <a:noFill/>
          <a:ln>
            <a:solidFill>
              <a:srgbClr val="126A3A"/>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a:lstStyle>
          <a:p>
            <a:pPr algn="l"/>
            <a:r>
              <a:rPr lang="lt-LT" sz="1867" b="0" i="0" u="none" strike="noStrike" baseline="0">
                <a:latin typeface="Public Sans Medium"/>
              </a:rPr>
              <a:t>Vyriausybė</a:t>
            </a:r>
          </a:p>
          <a:p>
            <a:pPr algn="l"/>
            <a:r>
              <a:rPr lang="lt-LT" sz="1867" b="0" i="0" u="none" strike="noStrike" baseline="0">
                <a:latin typeface="Public Sans Medium"/>
              </a:rPr>
              <a:t>patvirtina</a:t>
            </a:r>
          </a:p>
          <a:p>
            <a:pPr algn="l"/>
            <a:r>
              <a:rPr lang="lt-LT" sz="1867" b="0" i="0" u="none" strike="noStrike" baseline="0">
                <a:latin typeface="Public Sans Medium"/>
              </a:rPr>
              <a:t>VPNĮP</a:t>
            </a:r>
            <a:endParaRPr lang="lt-LT" sz="1867"/>
          </a:p>
        </p:txBody>
      </p:sp>
      <p:sp>
        <p:nvSpPr>
          <p:cNvPr id="7" name="TextBox 6">
            <a:extLst>
              <a:ext uri="{FF2B5EF4-FFF2-40B4-BE49-F238E27FC236}">
                <a16:creationId xmlns:a16="http://schemas.microsoft.com/office/drawing/2014/main" id="{D93DB684-C09F-DEC3-BDC0-081880E01B03}"/>
              </a:ext>
            </a:extLst>
          </p:cNvPr>
          <p:cNvSpPr txBox="1"/>
          <p:nvPr/>
        </p:nvSpPr>
        <p:spPr>
          <a:xfrm>
            <a:off x="2503426" y="2310182"/>
            <a:ext cx="2509380" cy="666977"/>
          </a:xfrm>
          <a:prstGeom prst="rect">
            <a:avLst/>
          </a:prstGeom>
          <a:noFill/>
        </p:spPr>
        <p:txBody>
          <a:bodyPr wrap="square">
            <a:spAutoFit/>
          </a:bodyPr>
          <a:lst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a:lstStyle>
          <a:p>
            <a:pPr algn="l"/>
            <a:r>
              <a:rPr lang="lt-LT" sz="1867" b="0" i="0" u="none" strike="noStrike" baseline="0">
                <a:latin typeface="Public Sans Medium"/>
              </a:rPr>
              <a:t>Ministerija pateikia </a:t>
            </a:r>
          </a:p>
          <a:p>
            <a:pPr algn="l"/>
            <a:r>
              <a:rPr lang="lt-LT" sz="1867" b="0" i="0" u="none" strike="noStrike" baseline="0">
                <a:latin typeface="Public Sans Medium"/>
              </a:rPr>
              <a:t>Informaciją LRVK</a:t>
            </a:r>
            <a:endParaRPr lang="lt-LT" sz="1867"/>
          </a:p>
        </p:txBody>
      </p:sp>
      <p:sp>
        <p:nvSpPr>
          <p:cNvPr id="11" name="TextBox 10">
            <a:extLst>
              <a:ext uri="{FF2B5EF4-FFF2-40B4-BE49-F238E27FC236}">
                <a16:creationId xmlns:a16="http://schemas.microsoft.com/office/drawing/2014/main" id="{9B7724B2-3294-6960-29D1-82CB77C88CF6}"/>
              </a:ext>
            </a:extLst>
          </p:cNvPr>
          <p:cNvSpPr txBox="1"/>
          <p:nvPr/>
        </p:nvSpPr>
        <p:spPr>
          <a:xfrm>
            <a:off x="4899187" y="2095867"/>
            <a:ext cx="2174617" cy="1272143"/>
          </a:xfrm>
          <a:prstGeom prst="rect">
            <a:avLst/>
          </a:prstGeom>
          <a:noFill/>
        </p:spPr>
        <p:txBody>
          <a:bodyPr wrap="square">
            <a:spAutoFit/>
          </a:bodyPr>
          <a:lst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a:lstStyle>
          <a:p>
            <a:r>
              <a:rPr lang="lt-LT" sz="1867">
                <a:latin typeface="Public Sans Medium"/>
              </a:rPr>
              <a:t>LRVK su </a:t>
            </a:r>
          </a:p>
          <a:p>
            <a:r>
              <a:rPr lang="lt-LT" sz="1867">
                <a:latin typeface="Public Sans Medium"/>
              </a:rPr>
              <a:t>ministerijomis </a:t>
            </a:r>
          </a:p>
          <a:p>
            <a:r>
              <a:rPr lang="lt-LT" sz="1867">
                <a:latin typeface="Public Sans Medium"/>
              </a:rPr>
              <a:t>aptaria, derina, </a:t>
            </a:r>
          </a:p>
          <a:p>
            <a:r>
              <a:rPr lang="lt-LT" sz="1867">
                <a:latin typeface="Public Sans Medium"/>
              </a:rPr>
              <a:t>tikslina veiksmus </a:t>
            </a:r>
          </a:p>
        </p:txBody>
      </p:sp>
      <p:sp>
        <p:nvSpPr>
          <p:cNvPr id="13" name="TextBox 12">
            <a:extLst>
              <a:ext uri="{FF2B5EF4-FFF2-40B4-BE49-F238E27FC236}">
                <a16:creationId xmlns:a16="http://schemas.microsoft.com/office/drawing/2014/main" id="{B5EFF317-D3C8-8AE5-838E-87E3BA01275C}"/>
              </a:ext>
            </a:extLst>
          </p:cNvPr>
          <p:cNvSpPr txBox="1"/>
          <p:nvPr/>
        </p:nvSpPr>
        <p:spPr>
          <a:xfrm>
            <a:off x="7408567" y="2134143"/>
            <a:ext cx="2315000" cy="1272143"/>
          </a:xfrm>
          <a:prstGeom prst="rect">
            <a:avLst/>
          </a:prstGeom>
          <a:noFill/>
        </p:spPr>
        <p:txBody>
          <a:bodyPr wrap="square">
            <a:spAutoFit/>
          </a:bodyPr>
          <a:lst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a:lstStyle>
          <a:p>
            <a:pPr algn="l"/>
            <a:r>
              <a:rPr lang="lt-LT" sz="1867" b="0" i="0" u="none" strike="noStrike" baseline="0">
                <a:latin typeface="Public Sans Medium"/>
              </a:rPr>
              <a:t>LRVK rengia</a:t>
            </a:r>
          </a:p>
          <a:p>
            <a:pPr algn="l"/>
            <a:r>
              <a:rPr lang="lt-LT" sz="1867" b="0" i="0" u="none" strike="noStrike" baseline="0">
                <a:latin typeface="Public Sans Medium"/>
              </a:rPr>
              <a:t>ir oficialiai derina </a:t>
            </a:r>
          </a:p>
          <a:p>
            <a:pPr algn="l"/>
            <a:r>
              <a:rPr lang="lt-LT" sz="1867" b="0" i="0" u="none" strike="noStrike" baseline="0">
                <a:latin typeface="Public Sans Medium"/>
              </a:rPr>
              <a:t>LRV nutarimo</a:t>
            </a:r>
          </a:p>
          <a:p>
            <a:pPr algn="l"/>
            <a:r>
              <a:rPr lang="lt-LT" sz="1867" b="0" i="0" u="none" strike="noStrike" baseline="0">
                <a:latin typeface="Public Sans Medium"/>
              </a:rPr>
              <a:t>projektą</a:t>
            </a:r>
            <a:endParaRPr lang="lt-LT" sz="1867"/>
          </a:p>
        </p:txBody>
      </p:sp>
      <p:cxnSp>
        <p:nvCxnSpPr>
          <p:cNvPr id="16" name="Tiesioji jungtis 15">
            <a:extLst>
              <a:ext uri="{FF2B5EF4-FFF2-40B4-BE49-F238E27FC236}">
                <a16:creationId xmlns:a16="http://schemas.microsoft.com/office/drawing/2014/main" id="{DB0BBC23-0994-7E48-298D-B82B644281F3}"/>
              </a:ext>
            </a:extLst>
          </p:cNvPr>
          <p:cNvCxnSpPr>
            <a:cxnSpLocks/>
          </p:cNvCxnSpPr>
          <p:nvPr/>
        </p:nvCxnSpPr>
        <p:spPr>
          <a:xfrm>
            <a:off x="404527" y="4101075"/>
            <a:ext cx="1866400" cy="0"/>
          </a:xfrm>
          <a:prstGeom prst="line">
            <a:avLst/>
          </a:prstGeom>
          <a:ln w="76200">
            <a:solidFill>
              <a:srgbClr val="8EC543"/>
            </a:solidFill>
            <a:headEnd type="oval"/>
            <a:tailEnd type="none"/>
          </a:ln>
        </p:spPr>
        <p:style>
          <a:lnRef idx="1">
            <a:schemeClr val="accent1"/>
          </a:lnRef>
          <a:fillRef idx="0">
            <a:schemeClr val="accent1"/>
          </a:fillRef>
          <a:effectRef idx="0">
            <a:schemeClr val="accent1"/>
          </a:effectRef>
          <a:fontRef idx="minor">
            <a:schemeClr val="tx1"/>
          </a:fontRef>
        </p:style>
      </p:cxnSp>
      <p:cxnSp>
        <p:nvCxnSpPr>
          <p:cNvPr id="21" name="Tiesioji jungtis 20">
            <a:extLst>
              <a:ext uri="{FF2B5EF4-FFF2-40B4-BE49-F238E27FC236}">
                <a16:creationId xmlns:a16="http://schemas.microsoft.com/office/drawing/2014/main" id="{7FCBA350-33F3-A9E6-DAAE-53CA2E2EC30C}"/>
              </a:ext>
            </a:extLst>
          </p:cNvPr>
          <p:cNvCxnSpPr>
            <a:cxnSpLocks/>
          </p:cNvCxnSpPr>
          <p:nvPr/>
        </p:nvCxnSpPr>
        <p:spPr>
          <a:xfrm>
            <a:off x="6075493" y="4090521"/>
            <a:ext cx="3475681" cy="0"/>
          </a:xfrm>
          <a:prstGeom prst="line">
            <a:avLst/>
          </a:prstGeom>
          <a:ln w="76200">
            <a:solidFill>
              <a:srgbClr val="8EC543"/>
            </a:solidFill>
            <a:headEnd type="oval"/>
            <a:tailEnd type="none"/>
          </a:ln>
        </p:spPr>
        <p:style>
          <a:lnRef idx="1">
            <a:schemeClr val="accent1"/>
          </a:lnRef>
          <a:fillRef idx="0">
            <a:schemeClr val="accent1"/>
          </a:fillRef>
          <a:effectRef idx="0">
            <a:schemeClr val="accent1"/>
          </a:effectRef>
          <a:fontRef idx="minor">
            <a:schemeClr val="tx1"/>
          </a:fontRef>
        </p:style>
      </p:cxnSp>
      <p:cxnSp>
        <p:nvCxnSpPr>
          <p:cNvPr id="22" name="Tiesioji jungtis 21">
            <a:extLst>
              <a:ext uri="{FF2B5EF4-FFF2-40B4-BE49-F238E27FC236}">
                <a16:creationId xmlns:a16="http://schemas.microsoft.com/office/drawing/2014/main" id="{982CBA7F-9A17-91E2-050C-D8518130136C}"/>
              </a:ext>
            </a:extLst>
          </p:cNvPr>
          <p:cNvCxnSpPr>
            <a:cxnSpLocks/>
          </p:cNvCxnSpPr>
          <p:nvPr/>
        </p:nvCxnSpPr>
        <p:spPr>
          <a:xfrm>
            <a:off x="4354706" y="4101075"/>
            <a:ext cx="2984104" cy="0"/>
          </a:xfrm>
          <a:prstGeom prst="line">
            <a:avLst/>
          </a:prstGeom>
          <a:ln w="76200">
            <a:solidFill>
              <a:srgbClr val="8EC543"/>
            </a:solidFill>
            <a:headEnd type="oval"/>
            <a:tailEnd type="none"/>
          </a:ln>
        </p:spPr>
        <p:style>
          <a:lnRef idx="1">
            <a:schemeClr val="accent1"/>
          </a:lnRef>
          <a:fillRef idx="0">
            <a:schemeClr val="accent1"/>
          </a:fillRef>
          <a:effectRef idx="0">
            <a:schemeClr val="accent1"/>
          </a:effectRef>
          <a:fontRef idx="minor">
            <a:schemeClr val="tx1"/>
          </a:fontRef>
        </p:style>
      </p:cxnSp>
      <p:sp>
        <p:nvSpPr>
          <p:cNvPr id="24" name="TextBox 23">
            <a:extLst>
              <a:ext uri="{FF2B5EF4-FFF2-40B4-BE49-F238E27FC236}">
                <a16:creationId xmlns:a16="http://schemas.microsoft.com/office/drawing/2014/main" id="{80EB9C1A-3831-C54C-ECDB-AF38B21C515A}"/>
              </a:ext>
            </a:extLst>
          </p:cNvPr>
          <p:cNvSpPr txBox="1"/>
          <p:nvPr/>
        </p:nvSpPr>
        <p:spPr>
          <a:xfrm>
            <a:off x="181054" y="4324488"/>
            <a:ext cx="1621233" cy="369332"/>
          </a:xfrm>
          <a:prstGeom prst="rect">
            <a:avLst/>
          </a:prstGeom>
          <a:noFill/>
        </p:spPr>
        <p:txBody>
          <a:bodyPr wrap="square" rtlCol="0">
            <a:spAutoFit/>
          </a:bodyPr>
          <a:lst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a:lstStyle>
          <a:p>
            <a:r>
              <a:rPr lang="lt-LT" sz="1800"/>
              <a:t>Sausio 23 d. </a:t>
            </a:r>
          </a:p>
        </p:txBody>
      </p:sp>
      <p:sp>
        <p:nvSpPr>
          <p:cNvPr id="26" name="TextBox 25">
            <a:extLst>
              <a:ext uri="{FF2B5EF4-FFF2-40B4-BE49-F238E27FC236}">
                <a16:creationId xmlns:a16="http://schemas.microsoft.com/office/drawing/2014/main" id="{1FF3F51C-5F0D-C40E-E044-B98DACC54A6A}"/>
              </a:ext>
            </a:extLst>
          </p:cNvPr>
          <p:cNvSpPr txBox="1"/>
          <p:nvPr/>
        </p:nvSpPr>
        <p:spPr>
          <a:xfrm>
            <a:off x="3610718" y="4348736"/>
            <a:ext cx="2003121" cy="369332"/>
          </a:xfrm>
          <a:prstGeom prst="rect">
            <a:avLst/>
          </a:prstGeom>
          <a:noFill/>
        </p:spPr>
        <p:txBody>
          <a:bodyPr wrap="square" rtlCol="0">
            <a:spAutoFit/>
          </a:bodyPr>
          <a:lst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a:lstStyle>
          <a:p>
            <a:r>
              <a:rPr lang="lt-LT" sz="1800"/>
              <a:t>Sausio 30 d. </a:t>
            </a:r>
          </a:p>
        </p:txBody>
      </p:sp>
      <p:sp>
        <p:nvSpPr>
          <p:cNvPr id="27" name="TextBox 26">
            <a:extLst>
              <a:ext uri="{FF2B5EF4-FFF2-40B4-BE49-F238E27FC236}">
                <a16:creationId xmlns:a16="http://schemas.microsoft.com/office/drawing/2014/main" id="{92C37830-147B-968A-9C17-20BDCD5FF08B}"/>
              </a:ext>
            </a:extLst>
          </p:cNvPr>
          <p:cNvSpPr txBox="1"/>
          <p:nvPr/>
        </p:nvSpPr>
        <p:spPr>
          <a:xfrm>
            <a:off x="5467700" y="4326688"/>
            <a:ext cx="2345633" cy="369332"/>
          </a:xfrm>
          <a:prstGeom prst="rect">
            <a:avLst/>
          </a:prstGeom>
          <a:noFill/>
        </p:spPr>
        <p:txBody>
          <a:bodyPr wrap="square" rtlCol="0">
            <a:spAutoFit/>
          </a:bodyPr>
          <a:lst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a:lstStyle>
          <a:p>
            <a:r>
              <a:rPr lang="lt-LT" sz="1800"/>
              <a:t>Vasario 20 d. </a:t>
            </a:r>
          </a:p>
        </p:txBody>
      </p:sp>
      <p:sp>
        <p:nvSpPr>
          <p:cNvPr id="32" name="TextBox 31">
            <a:extLst>
              <a:ext uri="{FF2B5EF4-FFF2-40B4-BE49-F238E27FC236}">
                <a16:creationId xmlns:a16="http://schemas.microsoft.com/office/drawing/2014/main" id="{25E155C4-555E-E5C5-FDD7-722B574DCC55}"/>
              </a:ext>
            </a:extLst>
          </p:cNvPr>
          <p:cNvSpPr txBox="1"/>
          <p:nvPr/>
        </p:nvSpPr>
        <p:spPr>
          <a:xfrm>
            <a:off x="8982032" y="4298838"/>
            <a:ext cx="1536171" cy="369332"/>
          </a:xfrm>
          <a:prstGeom prst="rect">
            <a:avLst/>
          </a:prstGeom>
          <a:noFill/>
        </p:spPr>
        <p:txBody>
          <a:bodyPr wrap="square" rtlCol="0">
            <a:spAutoFit/>
          </a:bodyPr>
          <a:lst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a:lstStyle>
          <a:p>
            <a:r>
              <a:rPr lang="lt-LT" sz="1800"/>
              <a:t>Kovo 7 d. </a:t>
            </a:r>
          </a:p>
        </p:txBody>
      </p:sp>
      <p:cxnSp>
        <p:nvCxnSpPr>
          <p:cNvPr id="34" name="Tiesioji jungtis 33">
            <a:extLst>
              <a:ext uri="{FF2B5EF4-FFF2-40B4-BE49-F238E27FC236}">
                <a16:creationId xmlns:a16="http://schemas.microsoft.com/office/drawing/2014/main" id="{A9FDF3D3-4864-E00D-7CF0-E11F606BCCB7}"/>
              </a:ext>
            </a:extLst>
          </p:cNvPr>
          <p:cNvCxnSpPr>
            <a:cxnSpLocks/>
          </p:cNvCxnSpPr>
          <p:nvPr/>
        </p:nvCxnSpPr>
        <p:spPr>
          <a:xfrm>
            <a:off x="9551173" y="4101075"/>
            <a:ext cx="2016224" cy="0"/>
          </a:xfrm>
          <a:prstGeom prst="line">
            <a:avLst/>
          </a:prstGeom>
          <a:ln w="76200">
            <a:solidFill>
              <a:srgbClr val="8EC543"/>
            </a:solidFill>
            <a:headEnd type="oval"/>
            <a:tailEnd type="oval"/>
          </a:ln>
        </p:spPr>
        <p:style>
          <a:lnRef idx="1">
            <a:schemeClr val="accent1"/>
          </a:lnRef>
          <a:fillRef idx="0">
            <a:schemeClr val="accent1"/>
          </a:fillRef>
          <a:effectRef idx="0">
            <a:schemeClr val="accent1"/>
          </a:effectRef>
          <a:fontRef idx="minor">
            <a:schemeClr val="tx1"/>
          </a:fontRef>
        </p:style>
      </p:cxnSp>
      <p:sp>
        <p:nvSpPr>
          <p:cNvPr id="36" name="TextBox 35">
            <a:extLst>
              <a:ext uri="{FF2B5EF4-FFF2-40B4-BE49-F238E27FC236}">
                <a16:creationId xmlns:a16="http://schemas.microsoft.com/office/drawing/2014/main" id="{785F15E8-0FE7-FF69-E74B-BD806602584D}"/>
              </a:ext>
            </a:extLst>
          </p:cNvPr>
          <p:cNvSpPr txBox="1"/>
          <p:nvPr/>
        </p:nvSpPr>
        <p:spPr>
          <a:xfrm>
            <a:off x="10915294" y="4298838"/>
            <a:ext cx="1276706" cy="369332"/>
          </a:xfrm>
          <a:prstGeom prst="rect">
            <a:avLst/>
          </a:prstGeom>
          <a:noFill/>
        </p:spPr>
        <p:txBody>
          <a:bodyPr wrap="square" rtlCol="0">
            <a:spAutoFit/>
          </a:bodyPr>
          <a:lst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a:lstStyle>
          <a:p>
            <a:r>
              <a:rPr lang="lt-LT" sz="1800"/>
              <a:t>Kovo 12 d.</a:t>
            </a:r>
          </a:p>
        </p:txBody>
      </p:sp>
      <p:sp>
        <p:nvSpPr>
          <p:cNvPr id="6" name="Rodyklė: penkiakampė 5">
            <a:extLst>
              <a:ext uri="{FF2B5EF4-FFF2-40B4-BE49-F238E27FC236}">
                <a16:creationId xmlns:a16="http://schemas.microsoft.com/office/drawing/2014/main" id="{71E00BB0-E337-DD46-F65A-3363474EBF3E}"/>
              </a:ext>
            </a:extLst>
          </p:cNvPr>
          <p:cNvSpPr/>
          <p:nvPr/>
        </p:nvSpPr>
        <p:spPr>
          <a:xfrm>
            <a:off x="2515228" y="1827693"/>
            <a:ext cx="2417244" cy="1801299"/>
          </a:xfrm>
          <a:prstGeom prst="homePlate">
            <a:avLst/>
          </a:prstGeom>
          <a:noFill/>
          <a:ln>
            <a:solidFill>
              <a:srgbClr val="126A3A"/>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a:lstStyle>
          <a:p>
            <a:pPr algn="ctr"/>
            <a:endParaRPr lang="lt-LT" sz="3200"/>
          </a:p>
        </p:txBody>
      </p:sp>
      <p:sp>
        <p:nvSpPr>
          <p:cNvPr id="9" name="TextBox 8">
            <a:extLst>
              <a:ext uri="{FF2B5EF4-FFF2-40B4-BE49-F238E27FC236}">
                <a16:creationId xmlns:a16="http://schemas.microsoft.com/office/drawing/2014/main" id="{A3FC16A3-5B83-A982-1FC8-01011D50251D}"/>
              </a:ext>
            </a:extLst>
          </p:cNvPr>
          <p:cNvSpPr txBox="1"/>
          <p:nvPr/>
        </p:nvSpPr>
        <p:spPr>
          <a:xfrm>
            <a:off x="124397" y="1860188"/>
            <a:ext cx="1734548" cy="1754326"/>
          </a:xfrm>
          <a:prstGeom prst="rect">
            <a:avLst/>
          </a:prstGeom>
          <a:noFill/>
        </p:spPr>
        <p:txBody>
          <a:bodyPr wrap="square" rtlCol="0">
            <a:spAutoFit/>
          </a:bodyPr>
          <a:lstStyle/>
          <a:p>
            <a:r>
              <a:rPr lang="lt-LT"/>
              <a:t>ŽŪM pristato ministro prioritetus ir suplanuotus veiksmus visuomenei</a:t>
            </a:r>
          </a:p>
        </p:txBody>
      </p:sp>
      <p:cxnSp>
        <p:nvCxnSpPr>
          <p:cNvPr id="14" name="Tiesioji jungtis 13">
            <a:extLst>
              <a:ext uri="{FF2B5EF4-FFF2-40B4-BE49-F238E27FC236}">
                <a16:creationId xmlns:a16="http://schemas.microsoft.com/office/drawing/2014/main" id="{238C905D-9A4E-35E3-B0BB-4E18C819E93C}"/>
              </a:ext>
            </a:extLst>
          </p:cNvPr>
          <p:cNvCxnSpPr>
            <a:cxnSpLocks/>
          </p:cNvCxnSpPr>
          <p:nvPr/>
        </p:nvCxnSpPr>
        <p:spPr>
          <a:xfrm>
            <a:off x="2365630" y="4101075"/>
            <a:ext cx="1866400" cy="0"/>
          </a:xfrm>
          <a:prstGeom prst="line">
            <a:avLst/>
          </a:prstGeom>
          <a:ln w="76200">
            <a:solidFill>
              <a:srgbClr val="8EC543"/>
            </a:solidFill>
            <a:headEnd type="oval"/>
            <a:tailEnd type="none"/>
          </a:ln>
        </p:spPr>
        <p:style>
          <a:lnRef idx="1">
            <a:schemeClr val="accent1"/>
          </a:lnRef>
          <a:fillRef idx="0">
            <a:schemeClr val="accent1"/>
          </a:fillRef>
          <a:effectRef idx="0">
            <a:schemeClr val="accent1"/>
          </a:effectRef>
          <a:fontRef idx="minor">
            <a:schemeClr val="tx1"/>
          </a:fontRef>
        </p:style>
      </p:cxnSp>
      <p:sp>
        <p:nvSpPr>
          <p:cNvPr id="15" name="TextBox 14">
            <a:extLst>
              <a:ext uri="{FF2B5EF4-FFF2-40B4-BE49-F238E27FC236}">
                <a16:creationId xmlns:a16="http://schemas.microsoft.com/office/drawing/2014/main" id="{0647B317-C24B-D552-3DFE-AEA7EBD02AAC}"/>
              </a:ext>
            </a:extLst>
          </p:cNvPr>
          <p:cNvSpPr txBox="1"/>
          <p:nvPr/>
        </p:nvSpPr>
        <p:spPr>
          <a:xfrm>
            <a:off x="1732034" y="4332459"/>
            <a:ext cx="1621233" cy="369332"/>
          </a:xfrm>
          <a:prstGeom prst="rect">
            <a:avLst/>
          </a:prstGeom>
          <a:noFill/>
        </p:spPr>
        <p:txBody>
          <a:bodyPr wrap="square" rtlCol="0">
            <a:spAutoFit/>
          </a:bodyPr>
          <a:lstStyle/>
          <a:p>
            <a:r>
              <a:rPr lang="lt-LT"/>
              <a:t>Sausio 25 d.</a:t>
            </a:r>
          </a:p>
        </p:txBody>
      </p:sp>
      <p:sp>
        <p:nvSpPr>
          <p:cNvPr id="17" name="Rodyklė: penkiakampė 16">
            <a:extLst>
              <a:ext uri="{FF2B5EF4-FFF2-40B4-BE49-F238E27FC236}">
                <a16:creationId xmlns:a16="http://schemas.microsoft.com/office/drawing/2014/main" id="{8AB310AF-AC26-2C85-3847-F226507015C6}"/>
              </a:ext>
            </a:extLst>
          </p:cNvPr>
          <p:cNvSpPr/>
          <p:nvPr/>
        </p:nvSpPr>
        <p:spPr>
          <a:xfrm rot="10800000">
            <a:off x="2426371" y="4681732"/>
            <a:ext cx="2417244" cy="1801299"/>
          </a:xfrm>
          <a:prstGeom prst="homePlate">
            <a:avLst/>
          </a:prstGeom>
          <a:noFill/>
          <a:ln>
            <a:solidFill>
              <a:srgbClr val="126A3A"/>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a:lstStyle>
          <a:p>
            <a:pPr algn="ctr"/>
            <a:endParaRPr lang="lt-LT" sz="3200"/>
          </a:p>
        </p:txBody>
      </p:sp>
      <p:sp>
        <p:nvSpPr>
          <p:cNvPr id="18" name="TextBox 17">
            <a:extLst>
              <a:ext uri="{FF2B5EF4-FFF2-40B4-BE49-F238E27FC236}">
                <a16:creationId xmlns:a16="http://schemas.microsoft.com/office/drawing/2014/main" id="{0B458333-2DA8-FD8D-1832-4CEC0843A9EF}"/>
              </a:ext>
            </a:extLst>
          </p:cNvPr>
          <p:cNvSpPr txBox="1"/>
          <p:nvPr/>
        </p:nvSpPr>
        <p:spPr>
          <a:xfrm>
            <a:off x="3229529" y="4949451"/>
            <a:ext cx="1332799" cy="1477328"/>
          </a:xfrm>
          <a:prstGeom prst="rect">
            <a:avLst/>
          </a:prstGeom>
          <a:noFill/>
        </p:spPr>
        <p:txBody>
          <a:bodyPr wrap="square" rtlCol="0">
            <a:spAutoFit/>
          </a:bodyPr>
          <a:lstStyle/>
          <a:p>
            <a:r>
              <a:rPr lang="lt-LT"/>
              <a:t>Laukiami pasiūlymai raštu iš socialinių partnerių</a:t>
            </a:r>
          </a:p>
        </p:txBody>
      </p:sp>
    </p:spTree>
    <p:extLst>
      <p:ext uri="{BB962C8B-B14F-4D97-AF65-F5344CB8AC3E}">
        <p14:creationId xmlns:p14="http://schemas.microsoft.com/office/powerpoint/2010/main" val="2821372193"/>
      </p:ext>
    </p:extLst>
  </p:cSld>
  <p:clrMapOvr>
    <a:overrideClrMapping bg1="dk1" tx1="lt1" bg2="dk2" tx2="lt2" accent1="accent1" accent2="accent2" accent3="accent3" accent4="accent4" accent5="accent5" accent6="accent6" hlink="hlink" folHlink="folHlink"/>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21" name="Rectangle 8">
            <a:extLst>
              <a:ext uri="{FF2B5EF4-FFF2-40B4-BE49-F238E27FC236}">
                <a16:creationId xmlns:a16="http://schemas.microsoft.com/office/drawing/2014/main" id="{1DA27254-207B-4B52-973B-03A6D7C253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Pavadinimas 1">
            <a:extLst>
              <a:ext uri="{FF2B5EF4-FFF2-40B4-BE49-F238E27FC236}">
                <a16:creationId xmlns:a16="http://schemas.microsoft.com/office/drawing/2014/main" id="{8F58060C-44CD-BB67-81B5-6FD5140AC451}"/>
              </a:ext>
            </a:extLst>
          </p:cNvPr>
          <p:cNvSpPr>
            <a:spLocks noGrp="1"/>
          </p:cNvSpPr>
          <p:nvPr>
            <p:ph type="title"/>
          </p:nvPr>
        </p:nvSpPr>
        <p:spPr>
          <a:xfrm>
            <a:off x="652481" y="1382486"/>
            <a:ext cx="3547581" cy="4093028"/>
          </a:xfrm>
        </p:spPr>
        <p:txBody>
          <a:bodyPr anchor="ctr">
            <a:normAutofit/>
          </a:bodyPr>
          <a:lst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a:lstStyle>
          <a:p>
            <a:r>
              <a:rPr lang="lt-LT" sz="4400"/>
              <a:t>Žemės ūkio ministro prioritetai </a:t>
            </a:r>
          </a:p>
        </p:txBody>
      </p:sp>
      <p:grpSp>
        <p:nvGrpSpPr>
          <p:cNvPr id="23" name="Group 10">
            <a:extLst>
              <a:ext uri="{FF2B5EF4-FFF2-40B4-BE49-F238E27FC236}">
                <a16:creationId xmlns:a16="http://schemas.microsoft.com/office/drawing/2014/main" id="{AE3358E8-FEB4-4E5C-903A-92C75E6BDD1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329267" y="-8467"/>
            <a:ext cx="4766733" cy="6866467"/>
            <a:chOff x="7425267" y="-8467"/>
            <a:chExt cx="4766733" cy="6866467"/>
          </a:xfrm>
        </p:grpSpPr>
        <p:cxnSp>
          <p:nvCxnSpPr>
            <p:cNvPr id="12" name="Straight Connector 11">
              <a:extLst>
                <a:ext uri="{FF2B5EF4-FFF2-40B4-BE49-F238E27FC236}">
                  <a16:creationId xmlns:a16="http://schemas.microsoft.com/office/drawing/2014/main" id="{65FE9BA5-5847-4FF3-960A-4E3AC28E3756}"/>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rgbClr val="BFBFBF">
                  <a:alpha val="75000"/>
                </a:srgbClr>
              </a:solidFill>
            </a:ln>
          </p:spPr>
          <p:style>
            <a:lnRef idx="2">
              <a:schemeClr val="accent1"/>
            </a:lnRef>
            <a:fillRef idx="0">
              <a:schemeClr val="accent1"/>
            </a:fillRef>
            <a:effectRef idx="1">
              <a:schemeClr val="accent1"/>
            </a:effectRef>
            <a:fontRef idx="minor">
              <a:schemeClr val="tx1"/>
            </a:fontRef>
          </p:style>
        </p:cxnSp>
        <p:cxnSp>
          <p:nvCxnSpPr>
            <p:cNvPr id="24" name="Straight Connector 12">
              <a:extLst>
                <a:ext uri="{FF2B5EF4-FFF2-40B4-BE49-F238E27FC236}">
                  <a16:creationId xmlns:a16="http://schemas.microsoft.com/office/drawing/2014/main" id="{76D98C19-CACB-4DEB-9AA7-5E1D776DBCE9}"/>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rgbClr val="BFBFBF">
                  <a:alpha val="80000"/>
                </a:srgbClr>
              </a:solidFill>
            </a:ln>
          </p:spPr>
          <p:style>
            <a:lnRef idx="2">
              <a:schemeClr val="accent1"/>
            </a:lnRef>
            <a:fillRef idx="0">
              <a:schemeClr val="accent1"/>
            </a:fillRef>
            <a:effectRef idx="1">
              <a:schemeClr val="accent1"/>
            </a:effectRef>
            <a:fontRef idx="minor">
              <a:schemeClr val="tx1"/>
            </a:fontRef>
          </p:style>
        </p:cxnSp>
        <p:sp>
          <p:nvSpPr>
            <p:cNvPr id="14" name="Rectangle 23">
              <a:extLst>
                <a:ext uri="{FF2B5EF4-FFF2-40B4-BE49-F238E27FC236}">
                  <a16:creationId xmlns:a16="http://schemas.microsoft.com/office/drawing/2014/main" id="{8EA0C28F-AA7D-46C7-8D8A-CE97E7EB071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t-LT"/>
            </a:p>
          </p:txBody>
        </p:sp>
        <p:sp>
          <p:nvSpPr>
            <p:cNvPr id="25" name="Rectangle 25">
              <a:extLst>
                <a:ext uri="{FF2B5EF4-FFF2-40B4-BE49-F238E27FC236}">
                  <a16:creationId xmlns:a16="http://schemas.microsoft.com/office/drawing/2014/main" id="{50B7A449-3821-4275-97E9-6B1FF91DE1E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t-LT"/>
            </a:p>
          </p:txBody>
        </p:sp>
        <p:sp>
          <p:nvSpPr>
            <p:cNvPr id="16" name="Isosceles Triangle 15">
              <a:extLst>
                <a:ext uri="{FF2B5EF4-FFF2-40B4-BE49-F238E27FC236}">
                  <a16:creationId xmlns:a16="http://schemas.microsoft.com/office/drawing/2014/main" id="{D15285ED-C1E9-4539-9551-2D9D3B897DB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t-LT"/>
            </a:p>
          </p:txBody>
        </p:sp>
        <p:sp>
          <p:nvSpPr>
            <p:cNvPr id="26" name="Rectangle 27">
              <a:extLst>
                <a:ext uri="{FF2B5EF4-FFF2-40B4-BE49-F238E27FC236}">
                  <a16:creationId xmlns:a16="http://schemas.microsoft.com/office/drawing/2014/main" id="{A57A772B-029C-402F-8961-04AD1B61124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t-LT"/>
            </a:p>
          </p:txBody>
        </p:sp>
        <p:sp>
          <p:nvSpPr>
            <p:cNvPr id="18" name="Rectangle 28">
              <a:extLst>
                <a:ext uri="{FF2B5EF4-FFF2-40B4-BE49-F238E27FC236}">
                  <a16:creationId xmlns:a16="http://schemas.microsoft.com/office/drawing/2014/main" id="{43A98072-A351-47FB-8807-1EEDBF77E34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t-LT"/>
            </a:p>
          </p:txBody>
        </p:sp>
        <p:sp>
          <p:nvSpPr>
            <p:cNvPr id="19" name="Rectangle 29">
              <a:extLst>
                <a:ext uri="{FF2B5EF4-FFF2-40B4-BE49-F238E27FC236}">
                  <a16:creationId xmlns:a16="http://schemas.microsoft.com/office/drawing/2014/main" id="{3BC2C561-1ADE-495B-A04A-92DE414F5D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t-LT"/>
            </a:p>
          </p:txBody>
        </p:sp>
        <p:sp>
          <p:nvSpPr>
            <p:cNvPr id="20" name="Isosceles Triangle 19">
              <a:extLst>
                <a:ext uri="{FF2B5EF4-FFF2-40B4-BE49-F238E27FC236}">
                  <a16:creationId xmlns:a16="http://schemas.microsoft.com/office/drawing/2014/main" id="{FE633B79-4994-47EC-9479-56BA3E3A580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t-LT"/>
            </a:p>
          </p:txBody>
        </p:sp>
      </p:grpSp>
      <p:sp>
        <p:nvSpPr>
          <p:cNvPr id="22" name="Rectangle 21">
            <a:extLst>
              <a:ext uri="{FF2B5EF4-FFF2-40B4-BE49-F238E27FC236}">
                <a16:creationId xmlns:a16="http://schemas.microsoft.com/office/drawing/2014/main" id="{D6188152-70CA-4742-AA0D-863A7FDB479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977719" y="0"/>
            <a:ext cx="621428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27" name="Turinio vietos rezervavimo ženklas 2">
            <a:extLst>
              <a:ext uri="{FF2B5EF4-FFF2-40B4-BE49-F238E27FC236}">
                <a16:creationId xmlns:a16="http://schemas.microsoft.com/office/drawing/2014/main" id="{89F0CDF9-843D-6552-121B-6202F1E9DA5B}"/>
              </a:ext>
            </a:extLst>
          </p:cNvPr>
          <p:cNvGraphicFramePr>
            <a:graphicFrameLocks noGrp="1"/>
          </p:cNvGraphicFramePr>
          <p:nvPr>
            <p:ph idx="1"/>
            <p:extLst>
              <p:ext uri="{D42A27DB-BD31-4B8C-83A1-F6EECF244321}">
                <p14:modId xmlns:p14="http://schemas.microsoft.com/office/powerpoint/2010/main" val="2188533928"/>
              </p:ext>
            </p:extLst>
          </p:nvPr>
        </p:nvGraphicFramePr>
        <p:xfrm>
          <a:off x="4876847" y="944563"/>
          <a:ext cx="6656769" cy="492121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9569056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grpSp>
        <p:nvGrpSpPr>
          <p:cNvPr id="16" name="Group 15">
            <a:extLst>
              <a:ext uri="{FF2B5EF4-FFF2-40B4-BE49-F238E27FC236}">
                <a16:creationId xmlns:a16="http://schemas.microsoft.com/office/drawing/2014/main" id="{FFA844EB-B4EF-4B2F-95CF-9E5C16B5B4BB}"/>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7" name="Straight Connector 16">
              <a:extLst>
                <a:ext uri="{FF2B5EF4-FFF2-40B4-BE49-F238E27FC236}">
                  <a16:creationId xmlns:a16="http://schemas.microsoft.com/office/drawing/2014/main" id="{D31205C9-9B34-4789-AA9B-D7B86D3A1098}"/>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bg1">
                  <a:lumMod val="85000"/>
                  <a:lumOff val="15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a:extLst>
                <a:ext uri="{FF2B5EF4-FFF2-40B4-BE49-F238E27FC236}">
                  <a16:creationId xmlns:a16="http://schemas.microsoft.com/office/drawing/2014/main" id="{7C1E24DB-0094-4D06-8F57-85C95C874350}"/>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lumOff val="15000"/>
                </a:schemeClr>
              </a:solidFill>
            </a:ln>
          </p:spPr>
          <p:style>
            <a:lnRef idx="2">
              <a:schemeClr val="accent1"/>
            </a:lnRef>
            <a:fillRef idx="0">
              <a:schemeClr val="accent1"/>
            </a:fillRef>
            <a:effectRef idx="1">
              <a:schemeClr val="accent1"/>
            </a:effectRef>
            <a:fontRef idx="minor">
              <a:schemeClr val="tx1"/>
            </a:fontRef>
          </p:style>
        </p:cxnSp>
        <p:sp>
          <p:nvSpPr>
            <p:cNvPr id="19" name="Rectangle 23">
              <a:extLst>
                <a:ext uri="{FF2B5EF4-FFF2-40B4-BE49-F238E27FC236}">
                  <a16:creationId xmlns:a16="http://schemas.microsoft.com/office/drawing/2014/main" id="{DE703DF5-9BDF-42DB-9820-EDEAC68B0A3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t-LT"/>
            </a:p>
          </p:txBody>
        </p:sp>
        <p:sp>
          <p:nvSpPr>
            <p:cNvPr id="20" name="Rectangle 25">
              <a:extLst>
                <a:ext uri="{FF2B5EF4-FFF2-40B4-BE49-F238E27FC236}">
                  <a16:creationId xmlns:a16="http://schemas.microsoft.com/office/drawing/2014/main" id="{045EAFA8-4C32-4942-9360-AB2082086A6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t-LT"/>
            </a:p>
          </p:txBody>
        </p:sp>
        <p:sp>
          <p:nvSpPr>
            <p:cNvPr id="21" name="Isosceles Triangle 20">
              <a:extLst>
                <a:ext uri="{FF2B5EF4-FFF2-40B4-BE49-F238E27FC236}">
                  <a16:creationId xmlns:a16="http://schemas.microsoft.com/office/drawing/2014/main" id="{3CAD2203-A7B2-45D8-9240-A3542F0FD5F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t-LT"/>
            </a:p>
          </p:txBody>
        </p:sp>
        <p:sp>
          <p:nvSpPr>
            <p:cNvPr id="22" name="Rectangle 27">
              <a:extLst>
                <a:ext uri="{FF2B5EF4-FFF2-40B4-BE49-F238E27FC236}">
                  <a16:creationId xmlns:a16="http://schemas.microsoft.com/office/drawing/2014/main" id="{5DC5EF1D-D76F-48F5-ACAF-7F209B64630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t-LT"/>
            </a:p>
          </p:txBody>
        </p:sp>
        <p:sp>
          <p:nvSpPr>
            <p:cNvPr id="23" name="Rectangle 28">
              <a:extLst>
                <a:ext uri="{FF2B5EF4-FFF2-40B4-BE49-F238E27FC236}">
                  <a16:creationId xmlns:a16="http://schemas.microsoft.com/office/drawing/2014/main" id="{C021030B-EC50-4CBB-847B-BF6FA8978E8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t-LT"/>
            </a:p>
          </p:txBody>
        </p:sp>
        <p:sp>
          <p:nvSpPr>
            <p:cNvPr id="24" name="Rectangle 29">
              <a:extLst>
                <a:ext uri="{FF2B5EF4-FFF2-40B4-BE49-F238E27FC236}">
                  <a16:creationId xmlns:a16="http://schemas.microsoft.com/office/drawing/2014/main" id="{E8ACDF8F-1AEB-4514-AC25-BDD3A547F92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t-LT"/>
            </a:p>
          </p:txBody>
        </p:sp>
        <p:sp>
          <p:nvSpPr>
            <p:cNvPr id="25" name="Isosceles Triangle 24">
              <a:extLst>
                <a:ext uri="{FF2B5EF4-FFF2-40B4-BE49-F238E27FC236}">
                  <a16:creationId xmlns:a16="http://schemas.microsoft.com/office/drawing/2014/main" id="{AD6FF1EB-A33A-4569-B7E2-09FD56D1692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t-LT"/>
            </a:p>
          </p:txBody>
        </p:sp>
        <p:sp>
          <p:nvSpPr>
            <p:cNvPr id="26" name="Isosceles Triangle 25">
              <a:extLst>
                <a:ext uri="{FF2B5EF4-FFF2-40B4-BE49-F238E27FC236}">
                  <a16:creationId xmlns:a16="http://schemas.microsoft.com/office/drawing/2014/main" id="{B844DC64-9C05-463C-B2AB-40225DA814C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t-LT"/>
            </a:p>
          </p:txBody>
        </p:sp>
      </p:grpSp>
      <p:sp useBgFill="1">
        <p:nvSpPr>
          <p:cNvPr id="28" name="Rectangle 27">
            <a:extLst>
              <a:ext uri="{FF2B5EF4-FFF2-40B4-BE49-F238E27FC236}">
                <a16:creationId xmlns:a16="http://schemas.microsoft.com/office/drawing/2014/main" id="{A65AC7D1-EAA9-48F5-B509-60A7F50BF70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30" name="Rectangle 29">
            <a:extLst>
              <a:ext uri="{FF2B5EF4-FFF2-40B4-BE49-F238E27FC236}">
                <a16:creationId xmlns:a16="http://schemas.microsoft.com/office/drawing/2014/main" id="{D6320AF9-619A-4175-865B-5663E1AEF4C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2" name="Straight Connector 31">
            <a:extLst>
              <a:ext uri="{FF2B5EF4-FFF2-40B4-BE49-F238E27FC236}">
                <a16:creationId xmlns:a16="http://schemas.microsoft.com/office/drawing/2014/main" id="{063B6EC6-D752-4EE7-908B-F8F19E8C7FE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3953376" y="0"/>
            <a:ext cx="1219200" cy="6858000"/>
          </a:xfrm>
          <a:prstGeom prst="line">
            <a:avLst/>
          </a:prstGeom>
          <a:ln w="9525">
            <a:solidFill>
              <a:schemeClr val="accent1">
                <a:lumMod val="75000"/>
              </a:schemeClr>
            </a:solidFill>
          </a:ln>
        </p:spPr>
        <p:style>
          <a:lnRef idx="2">
            <a:schemeClr val="accent1"/>
          </a:lnRef>
          <a:fillRef idx="0">
            <a:schemeClr val="accent1"/>
          </a:fillRef>
          <a:effectRef idx="1">
            <a:schemeClr val="accent1"/>
          </a:effectRef>
          <a:fontRef idx="minor">
            <a:schemeClr val="tx1"/>
          </a:fontRef>
        </p:style>
      </p:cxnSp>
      <p:cxnSp>
        <p:nvCxnSpPr>
          <p:cNvPr id="34" name="Straight Connector 33">
            <a:extLst>
              <a:ext uri="{FF2B5EF4-FFF2-40B4-BE49-F238E27FC236}">
                <a16:creationId xmlns:a16="http://schemas.microsoft.com/office/drawing/2014/main" id="{EFECD4E8-AD3E-4228-82A2-9461958EA94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2133042" y="3681413"/>
            <a:ext cx="4763558" cy="3176587"/>
          </a:xfrm>
          <a:prstGeom prst="line">
            <a:avLst/>
          </a:prstGeom>
          <a:ln w="9525">
            <a:solidFill>
              <a:schemeClr val="tx1">
                <a:lumMod val="50000"/>
                <a:lumOff val="50000"/>
                <a:alpha val="80000"/>
              </a:schemeClr>
            </a:solidFill>
          </a:ln>
        </p:spPr>
        <p:style>
          <a:lnRef idx="2">
            <a:schemeClr val="accent1"/>
          </a:lnRef>
          <a:fillRef idx="0">
            <a:schemeClr val="accent1"/>
          </a:fillRef>
          <a:effectRef idx="1">
            <a:schemeClr val="accent1"/>
          </a:effectRef>
          <a:fontRef idx="minor">
            <a:schemeClr val="tx1"/>
          </a:fontRef>
        </p:style>
      </p:cxnSp>
      <p:sp>
        <p:nvSpPr>
          <p:cNvPr id="36" name="Rectangle 23">
            <a:extLst>
              <a:ext uri="{FF2B5EF4-FFF2-40B4-BE49-F238E27FC236}">
                <a16:creationId xmlns:a16="http://schemas.microsoft.com/office/drawing/2014/main" id="{7E018740-5C2B-4A41-AC1A-7E68D1EC195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324631"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t-LT"/>
          </a:p>
        </p:txBody>
      </p:sp>
      <p:sp>
        <p:nvSpPr>
          <p:cNvPr id="38" name="Rectangle 25">
            <a:extLst>
              <a:ext uri="{FF2B5EF4-FFF2-40B4-BE49-F238E27FC236}">
                <a16:creationId xmlns:a16="http://schemas.microsoft.com/office/drawing/2014/main" id="{166F75A4-C475-4941-8EE2-B80A06A2C1B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746597"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t-LT"/>
          </a:p>
        </p:txBody>
      </p:sp>
      <p:sp>
        <p:nvSpPr>
          <p:cNvPr id="40" name="Isosceles Triangle 39">
            <a:extLst>
              <a:ext uri="{FF2B5EF4-FFF2-40B4-BE49-F238E27FC236}">
                <a16:creationId xmlns:a16="http://schemas.microsoft.com/office/drawing/2014/main" id="{A032553A-72E8-4B0D-8405-FF9771C9AF0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75488"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t-LT"/>
          </a:p>
        </p:txBody>
      </p:sp>
      <p:sp>
        <p:nvSpPr>
          <p:cNvPr id="42" name="Rectangle 27">
            <a:extLst>
              <a:ext uri="{FF2B5EF4-FFF2-40B4-BE49-F238E27FC236}">
                <a16:creationId xmlns:a16="http://schemas.microsoft.com/office/drawing/2014/main" id="{765800AC-C3B9-498E-87BC-29FAE4C76B2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77655"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t-LT"/>
          </a:p>
        </p:txBody>
      </p:sp>
      <p:sp>
        <p:nvSpPr>
          <p:cNvPr id="44" name="Isosceles Triangle 43">
            <a:extLst>
              <a:ext uri="{FF2B5EF4-FFF2-40B4-BE49-F238E27FC236}">
                <a16:creationId xmlns:a16="http://schemas.microsoft.com/office/drawing/2014/main" id="{1F9D6ACB-2FF4-49F9-978A-E0D5327FC6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14821"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t-LT"/>
          </a:p>
        </p:txBody>
      </p:sp>
      <p:sp>
        <p:nvSpPr>
          <p:cNvPr id="46" name="Freeform: Shape 45">
            <a:extLst>
              <a:ext uri="{FF2B5EF4-FFF2-40B4-BE49-F238E27FC236}">
                <a16:creationId xmlns:a16="http://schemas.microsoft.com/office/drawing/2014/main" id="{142BFA2A-77A0-4F60-A32A-685681C848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082154" y="-8467"/>
            <a:ext cx="7109846" cy="6866467"/>
          </a:xfrm>
          <a:custGeom>
            <a:avLst/>
            <a:gdLst>
              <a:gd name="connsiteX0" fmla="*/ 0 w 7109846"/>
              <a:gd name="connsiteY0" fmla="*/ 0 h 6866467"/>
              <a:gd name="connsiteX1" fmla="*/ 1249825 w 7109846"/>
              <a:gd name="connsiteY1" fmla="*/ 0 h 6866467"/>
              <a:gd name="connsiteX2" fmla="*/ 1249825 w 7109846"/>
              <a:gd name="connsiteY2" fmla="*/ 8467 h 6866467"/>
              <a:gd name="connsiteX3" fmla="*/ 7109846 w 7109846"/>
              <a:gd name="connsiteY3" fmla="*/ 8467 h 6866467"/>
              <a:gd name="connsiteX4" fmla="*/ 7109846 w 7109846"/>
              <a:gd name="connsiteY4" fmla="*/ 6866467 h 6866467"/>
              <a:gd name="connsiteX5" fmla="*/ 1249825 w 7109846"/>
              <a:gd name="connsiteY5" fmla="*/ 6866467 h 6866467"/>
              <a:gd name="connsiteX6" fmla="*/ 1109382 w 7109846"/>
              <a:gd name="connsiteY6" fmla="*/ 6866467 h 68664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109846" h="6866467">
                <a:moveTo>
                  <a:pt x="0" y="0"/>
                </a:moveTo>
                <a:lnTo>
                  <a:pt x="1249825" y="0"/>
                </a:lnTo>
                <a:lnTo>
                  <a:pt x="1249825" y="8467"/>
                </a:lnTo>
                <a:lnTo>
                  <a:pt x="7109846" y="8467"/>
                </a:lnTo>
                <a:lnTo>
                  <a:pt x="7109846" y="6866467"/>
                </a:lnTo>
                <a:lnTo>
                  <a:pt x="1249825" y="6866467"/>
                </a:lnTo>
                <a:lnTo>
                  <a:pt x="1109382" y="6866467"/>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6" name="Pavadinimas 5">
            <a:extLst>
              <a:ext uri="{FF2B5EF4-FFF2-40B4-BE49-F238E27FC236}">
                <a16:creationId xmlns:a16="http://schemas.microsoft.com/office/drawing/2014/main" id="{AEB89905-9C34-A9A4-D9FF-1B29C316F601}"/>
              </a:ext>
            </a:extLst>
          </p:cNvPr>
          <p:cNvSpPr>
            <a:spLocks noGrp="1"/>
          </p:cNvSpPr>
          <p:nvPr>
            <p:ph type="title"/>
          </p:nvPr>
        </p:nvSpPr>
        <p:spPr>
          <a:xfrm>
            <a:off x="677334" y="609599"/>
            <a:ext cx="3843375" cy="5545667"/>
          </a:xfrm>
        </p:spPr>
        <p:txBody>
          <a:bodyPr vert="horz" lIns="91440" tIns="45720" rIns="91440" bIns="45720" rtlCol="0" anchor="ctr">
            <a:normAutofit/>
          </a:bodyPr>
          <a:lstStyle/>
          <a:p>
            <a:r>
              <a:rPr lang="en-US" b="1">
                <a:solidFill>
                  <a:schemeClr val="tx1">
                    <a:lumMod val="85000"/>
                    <a:lumOff val="15000"/>
                  </a:schemeClr>
                </a:solidFill>
                <a:effectLst/>
              </a:rPr>
              <a:t>I </a:t>
            </a:r>
            <a:r>
              <a:rPr lang="en-US" b="1" err="1">
                <a:solidFill>
                  <a:schemeClr val="tx1">
                    <a:lumMod val="85000"/>
                    <a:lumOff val="15000"/>
                  </a:schemeClr>
                </a:solidFill>
                <a:effectLst/>
              </a:rPr>
              <a:t>prioritetas</a:t>
            </a:r>
            <a:r>
              <a:rPr lang="en-US" b="1">
                <a:solidFill>
                  <a:schemeClr val="tx1">
                    <a:lumMod val="85000"/>
                    <a:lumOff val="15000"/>
                  </a:schemeClr>
                </a:solidFill>
                <a:effectLst/>
              </a:rPr>
              <a:t> - Žemės ūkio </a:t>
            </a:r>
            <a:r>
              <a:rPr lang="en-US" b="1" err="1">
                <a:solidFill>
                  <a:schemeClr val="tx1">
                    <a:lumMod val="85000"/>
                    <a:lumOff val="15000"/>
                  </a:schemeClr>
                </a:solidFill>
                <a:effectLst/>
              </a:rPr>
              <a:t>ir</a:t>
            </a:r>
            <a:r>
              <a:rPr lang="en-US" b="1">
                <a:solidFill>
                  <a:schemeClr val="tx1">
                    <a:lumMod val="85000"/>
                    <a:lumOff val="15000"/>
                  </a:schemeClr>
                </a:solidFill>
                <a:effectLst/>
              </a:rPr>
              <a:t> maisto </a:t>
            </a:r>
            <a:r>
              <a:rPr lang="en-US" b="1" err="1">
                <a:solidFill>
                  <a:schemeClr val="tx1">
                    <a:lumMod val="85000"/>
                    <a:lumOff val="15000"/>
                  </a:schemeClr>
                </a:solidFill>
                <a:effectLst/>
              </a:rPr>
              <a:t>sektorius</a:t>
            </a:r>
            <a:r>
              <a:rPr lang="en-US" b="1">
                <a:solidFill>
                  <a:schemeClr val="tx1">
                    <a:lumMod val="85000"/>
                    <a:lumOff val="15000"/>
                  </a:schemeClr>
                </a:solidFill>
                <a:effectLst/>
              </a:rPr>
              <a:t> taps </a:t>
            </a:r>
            <a:r>
              <a:rPr lang="en-US" b="1" err="1">
                <a:solidFill>
                  <a:schemeClr val="tx1">
                    <a:lumMod val="85000"/>
                    <a:lumOff val="15000"/>
                  </a:schemeClr>
                </a:solidFill>
                <a:effectLst/>
              </a:rPr>
              <a:t>strategiškai</a:t>
            </a:r>
            <a:r>
              <a:rPr lang="en-US" b="1">
                <a:solidFill>
                  <a:schemeClr val="tx1">
                    <a:lumMod val="85000"/>
                    <a:lumOff val="15000"/>
                  </a:schemeClr>
                </a:solidFill>
                <a:effectLst/>
              </a:rPr>
              <a:t> </a:t>
            </a:r>
            <a:r>
              <a:rPr lang="en-US" b="1" err="1">
                <a:solidFill>
                  <a:schemeClr val="tx1">
                    <a:lumMod val="85000"/>
                    <a:lumOff val="15000"/>
                  </a:schemeClr>
                </a:solidFill>
                <a:effectLst/>
              </a:rPr>
              <a:t>svarbiu</a:t>
            </a:r>
            <a:r>
              <a:rPr lang="en-US" b="1">
                <a:solidFill>
                  <a:schemeClr val="tx1">
                    <a:lumMod val="85000"/>
                    <a:lumOff val="15000"/>
                  </a:schemeClr>
                </a:solidFill>
                <a:effectLst/>
              </a:rPr>
              <a:t> </a:t>
            </a:r>
            <a:r>
              <a:rPr lang="en-US" b="1" err="1">
                <a:solidFill>
                  <a:schemeClr val="tx1">
                    <a:lumMod val="85000"/>
                    <a:lumOff val="15000"/>
                  </a:schemeClr>
                </a:solidFill>
                <a:effectLst/>
              </a:rPr>
              <a:t>nacionaliniam</a:t>
            </a:r>
            <a:r>
              <a:rPr lang="en-US" b="1">
                <a:solidFill>
                  <a:schemeClr val="tx1">
                    <a:lumMod val="85000"/>
                    <a:lumOff val="15000"/>
                  </a:schemeClr>
                </a:solidFill>
                <a:effectLst/>
              </a:rPr>
              <a:t>  </a:t>
            </a:r>
            <a:r>
              <a:rPr lang="en-US" b="1" err="1">
                <a:solidFill>
                  <a:schemeClr val="tx1">
                    <a:lumMod val="85000"/>
                    <a:lumOff val="15000"/>
                  </a:schemeClr>
                </a:solidFill>
                <a:effectLst/>
              </a:rPr>
              <a:t>saugumui</a:t>
            </a:r>
            <a:r>
              <a:rPr lang="en-US" b="1">
                <a:solidFill>
                  <a:schemeClr val="tx1">
                    <a:lumMod val="85000"/>
                    <a:lumOff val="15000"/>
                  </a:schemeClr>
                </a:solidFill>
                <a:effectLst/>
              </a:rPr>
              <a:t> </a:t>
            </a:r>
            <a:r>
              <a:rPr lang="en-US" b="1" err="1">
                <a:solidFill>
                  <a:schemeClr val="tx1">
                    <a:lumMod val="85000"/>
                    <a:lumOff val="15000"/>
                  </a:schemeClr>
                </a:solidFill>
                <a:effectLst/>
              </a:rPr>
              <a:t>šalies</a:t>
            </a:r>
            <a:r>
              <a:rPr lang="en-US" b="1">
                <a:solidFill>
                  <a:schemeClr val="tx1">
                    <a:lumMod val="85000"/>
                    <a:lumOff val="15000"/>
                  </a:schemeClr>
                </a:solidFill>
                <a:effectLst/>
              </a:rPr>
              <a:t> </a:t>
            </a:r>
            <a:r>
              <a:rPr lang="en-US" b="1" err="1">
                <a:solidFill>
                  <a:schemeClr val="tx1">
                    <a:lumMod val="85000"/>
                    <a:lumOff val="15000"/>
                  </a:schemeClr>
                </a:solidFill>
                <a:effectLst/>
              </a:rPr>
              <a:t>sektoriumi</a:t>
            </a:r>
            <a:br>
              <a:rPr lang="en-US">
                <a:solidFill>
                  <a:schemeClr val="tx1">
                    <a:lumMod val="85000"/>
                    <a:lumOff val="15000"/>
                  </a:schemeClr>
                </a:solidFill>
                <a:effectLst/>
              </a:rPr>
            </a:br>
            <a:endParaRPr lang="en-US">
              <a:solidFill>
                <a:schemeClr val="tx1">
                  <a:lumMod val="85000"/>
                  <a:lumOff val="15000"/>
                </a:schemeClr>
              </a:solidFill>
            </a:endParaRPr>
          </a:p>
        </p:txBody>
      </p:sp>
      <p:sp>
        <p:nvSpPr>
          <p:cNvPr id="11" name="TextBox 10">
            <a:extLst>
              <a:ext uri="{FF2B5EF4-FFF2-40B4-BE49-F238E27FC236}">
                <a16:creationId xmlns:a16="http://schemas.microsoft.com/office/drawing/2014/main" id="{E95FF897-7BD5-0BC2-4E83-AADA23B05C40}"/>
              </a:ext>
            </a:extLst>
          </p:cNvPr>
          <p:cNvSpPr txBox="1"/>
          <p:nvPr/>
        </p:nvSpPr>
        <p:spPr>
          <a:xfrm>
            <a:off x="5940800" y="175098"/>
            <a:ext cx="5686580" cy="6459166"/>
          </a:xfrm>
          <a:prstGeom prst="rect">
            <a:avLst/>
          </a:prstGeom>
        </p:spPr>
        <p:txBody>
          <a:bodyPr vert="horz" lIns="91440" tIns="45720" rIns="91440" bIns="45720" rtlCol="0" anchor="ctr">
            <a:normAutofit/>
          </a:bodyPr>
          <a:lstStyle/>
          <a:p>
            <a:pPr>
              <a:lnSpc>
                <a:spcPct val="90000"/>
              </a:lnSpc>
              <a:spcBef>
                <a:spcPts val="1000"/>
              </a:spcBef>
              <a:buClr>
                <a:schemeClr val="accent1"/>
              </a:buClr>
              <a:buSzPct val="80000"/>
            </a:pPr>
            <a:r>
              <a:rPr lang="lt-LT" sz="3600">
                <a:solidFill>
                  <a:srgbClr val="FFFFFF"/>
                </a:solidFill>
                <a:effectLst/>
              </a:rPr>
              <a:t>  </a:t>
            </a:r>
            <a:r>
              <a:rPr lang="en-US" sz="3600" err="1">
                <a:solidFill>
                  <a:srgbClr val="FFFFFF"/>
                </a:solidFill>
                <a:effectLst/>
              </a:rPr>
              <a:t>Veiksmai</a:t>
            </a:r>
            <a:r>
              <a:rPr lang="en-US" sz="3600">
                <a:solidFill>
                  <a:srgbClr val="FFFFFF"/>
                </a:solidFill>
                <a:effectLst/>
              </a:rPr>
              <a:t>:</a:t>
            </a:r>
          </a:p>
          <a:p>
            <a:pPr>
              <a:lnSpc>
                <a:spcPct val="90000"/>
              </a:lnSpc>
              <a:spcBef>
                <a:spcPts val="1000"/>
              </a:spcBef>
              <a:buClr>
                <a:schemeClr val="accent1"/>
              </a:buClr>
              <a:buSzPct val="80000"/>
              <a:buFont typeface="Wingdings 3" charset="2"/>
              <a:buChar char=""/>
            </a:pPr>
            <a:endParaRPr lang="en-US" sz="1300">
              <a:solidFill>
                <a:srgbClr val="FFFFFF"/>
              </a:solidFill>
              <a:effectLst/>
            </a:endParaRPr>
          </a:p>
          <a:p>
            <a:pPr marL="285750" indent="-285750" algn="just">
              <a:lnSpc>
                <a:spcPct val="90000"/>
              </a:lnSpc>
              <a:spcBef>
                <a:spcPts val="1000"/>
              </a:spcBef>
              <a:buClr>
                <a:schemeClr val="accent1"/>
              </a:buClr>
              <a:buSzPct val="80000"/>
              <a:buFont typeface="Wingdings 3" charset="2"/>
              <a:buChar char=""/>
            </a:pPr>
            <a:r>
              <a:rPr lang="en-US" err="1">
                <a:solidFill>
                  <a:srgbClr val="FFFFFF"/>
                </a:solidFill>
                <a:effectLst/>
              </a:rPr>
              <a:t>Pakeisti</a:t>
            </a:r>
            <a:r>
              <a:rPr lang="en-US">
                <a:solidFill>
                  <a:srgbClr val="FFFFFF"/>
                </a:solidFill>
                <a:effectLst/>
              </a:rPr>
              <a:t> </a:t>
            </a:r>
            <a:r>
              <a:rPr lang="en-US" err="1">
                <a:solidFill>
                  <a:srgbClr val="FFFFFF"/>
                </a:solidFill>
                <a:effectLst/>
              </a:rPr>
              <a:t>Nacionalinio</a:t>
            </a:r>
            <a:r>
              <a:rPr lang="en-US">
                <a:solidFill>
                  <a:srgbClr val="FFFFFF"/>
                </a:solidFill>
                <a:effectLst/>
              </a:rPr>
              <a:t> </a:t>
            </a:r>
            <a:r>
              <a:rPr lang="en-US" err="1">
                <a:solidFill>
                  <a:srgbClr val="FFFFFF"/>
                </a:solidFill>
                <a:effectLst/>
              </a:rPr>
              <a:t>saugumo</a:t>
            </a:r>
            <a:r>
              <a:rPr lang="en-US">
                <a:solidFill>
                  <a:srgbClr val="FFFFFF"/>
                </a:solidFill>
                <a:effectLst/>
              </a:rPr>
              <a:t> </a:t>
            </a:r>
            <a:r>
              <a:rPr lang="en-US" err="1">
                <a:solidFill>
                  <a:srgbClr val="FFFFFF"/>
                </a:solidFill>
                <a:effectLst/>
              </a:rPr>
              <a:t>pagrindų</a:t>
            </a:r>
            <a:r>
              <a:rPr lang="en-US">
                <a:solidFill>
                  <a:srgbClr val="FFFFFF"/>
                </a:solidFill>
                <a:effectLst/>
              </a:rPr>
              <a:t> </a:t>
            </a:r>
            <a:r>
              <a:rPr lang="en-US" err="1">
                <a:solidFill>
                  <a:srgbClr val="FFFFFF"/>
                </a:solidFill>
                <a:effectLst/>
              </a:rPr>
              <a:t>įstatymą</a:t>
            </a:r>
            <a:r>
              <a:rPr lang="en-US">
                <a:solidFill>
                  <a:srgbClr val="FFFFFF"/>
                </a:solidFill>
                <a:effectLst/>
              </a:rPr>
              <a:t>, </a:t>
            </a:r>
            <a:r>
              <a:rPr lang="en-US" err="1">
                <a:solidFill>
                  <a:srgbClr val="FFFFFF"/>
                </a:solidFill>
                <a:effectLst/>
              </a:rPr>
              <a:t>siekiant</a:t>
            </a:r>
            <a:r>
              <a:rPr lang="en-US">
                <a:solidFill>
                  <a:srgbClr val="FFFFFF"/>
                </a:solidFill>
                <a:effectLst/>
              </a:rPr>
              <a:t> </a:t>
            </a:r>
            <a:r>
              <a:rPr lang="en-US" err="1">
                <a:solidFill>
                  <a:srgbClr val="FFFFFF"/>
                </a:solidFill>
                <a:effectLst/>
              </a:rPr>
              <a:t>žemės</a:t>
            </a:r>
            <a:r>
              <a:rPr lang="en-US">
                <a:solidFill>
                  <a:srgbClr val="FFFFFF"/>
                </a:solidFill>
                <a:effectLst/>
              </a:rPr>
              <a:t> </a:t>
            </a:r>
            <a:r>
              <a:rPr lang="en-US" err="1">
                <a:solidFill>
                  <a:srgbClr val="FFFFFF"/>
                </a:solidFill>
                <a:effectLst/>
              </a:rPr>
              <a:t>ūkio</a:t>
            </a:r>
            <a:r>
              <a:rPr lang="en-US">
                <a:solidFill>
                  <a:srgbClr val="FFFFFF"/>
                </a:solidFill>
                <a:effectLst/>
              </a:rPr>
              <a:t> </a:t>
            </a:r>
            <a:r>
              <a:rPr lang="en-US" err="1">
                <a:solidFill>
                  <a:srgbClr val="FFFFFF"/>
                </a:solidFill>
                <a:effectLst/>
              </a:rPr>
              <a:t>ir</a:t>
            </a:r>
            <a:r>
              <a:rPr lang="en-US">
                <a:solidFill>
                  <a:srgbClr val="FFFFFF"/>
                </a:solidFill>
                <a:effectLst/>
              </a:rPr>
              <a:t> </a:t>
            </a:r>
            <a:r>
              <a:rPr lang="en-US" err="1">
                <a:solidFill>
                  <a:srgbClr val="FFFFFF"/>
                </a:solidFill>
                <a:effectLst/>
              </a:rPr>
              <a:t>maisto</a:t>
            </a:r>
            <a:r>
              <a:rPr lang="en-US">
                <a:solidFill>
                  <a:srgbClr val="FFFFFF"/>
                </a:solidFill>
                <a:effectLst/>
              </a:rPr>
              <a:t> </a:t>
            </a:r>
            <a:r>
              <a:rPr lang="en-US" err="1">
                <a:solidFill>
                  <a:srgbClr val="FFFFFF"/>
                </a:solidFill>
                <a:effectLst/>
              </a:rPr>
              <a:t>politiką</a:t>
            </a:r>
            <a:r>
              <a:rPr lang="en-US">
                <a:solidFill>
                  <a:srgbClr val="FFFFFF"/>
                </a:solidFill>
                <a:effectLst/>
              </a:rPr>
              <a:t> </a:t>
            </a:r>
            <a:r>
              <a:rPr lang="en-US" err="1">
                <a:solidFill>
                  <a:srgbClr val="FFFFFF"/>
                </a:solidFill>
                <a:effectLst/>
              </a:rPr>
              <a:t>pripažinti</a:t>
            </a:r>
            <a:r>
              <a:rPr lang="en-US">
                <a:solidFill>
                  <a:srgbClr val="FFFFFF"/>
                </a:solidFill>
                <a:effectLst/>
              </a:rPr>
              <a:t> </a:t>
            </a:r>
            <a:r>
              <a:rPr lang="en-US" err="1">
                <a:solidFill>
                  <a:srgbClr val="FFFFFF"/>
                </a:solidFill>
                <a:effectLst/>
              </a:rPr>
              <a:t>kaip</a:t>
            </a:r>
            <a:r>
              <a:rPr lang="en-US">
                <a:solidFill>
                  <a:srgbClr val="FFFFFF"/>
                </a:solidFill>
                <a:effectLst/>
              </a:rPr>
              <a:t> </a:t>
            </a:r>
            <a:r>
              <a:rPr lang="en-US" err="1">
                <a:solidFill>
                  <a:srgbClr val="FFFFFF"/>
                </a:solidFill>
                <a:effectLst/>
              </a:rPr>
              <a:t>vieną</a:t>
            </a:r>
            <a:r>
              <a:rPr lang="en-US">
                <a:solidFill>
                  <a:srgbClr val="FFFFFF"/>
                </a:solidFill>
                <a:effectLst/>
              </a:rPr>
              <a:t> </a:t>
            </a:r>
            <a:r>
              <a:rPr lang="en-US" err="1">
                <a:solidFill>
                  <a:srgbClr val="FFFFFF"/>
                </a:solidFill>
                <a:effectLst/>
              </a:rPr>
              <a:t>iš</a:t>
            </a:r>
            <a:r>
              <a:rPr lang="en-US">
                <a:solidFill>
                  <a:srgbClr val="FFFFFF"/>
                </a:solidFill>
                <a:effectLst/>
              </a:rPr>
              <a:t> </a:t>
            </a:r>
            <a:r>
              <a:rPr lang="en-US" err="1">
                <a:solidFill>
                  <a:srgbClr val="FFFFFF"/>
                </a:solidFill>
                <a:effectLst/>
              </a:rPr>
              <a:t>svarbiausių</a:t>
            </a:r>
            <a:r>
              <a:rPr lang="en-US">
                <a:solidFill>
                  <a:srgbClr val="FFFFFF"/>
                </a:solidFill>
                <a:effectLst/>
              </a:rPr>
              <a:t> </a:t>
            </a:r>
            <a:r>
              <a:rPr lang="en-US" err="1">
                <a:solidFill>
                  <a:srgbClr val="FFFFFF"/>
                </a:solidFill>
                <a:effectLst/>
              </a:rPr>
              <a:t>nacionalinį</a:t>
            </a:r>
            <a:r>
              <a:rPr lang="en-US">
                <a:solidFill>
                  <a:srgbClr val="FFFFFF"/>
                </a:solidFill>
                <a:effectLst/>
              </a:rPr>
              <a:t> </a:t>
            </a:r>
            <a:r>
              <a:rPr lang="en-US" err="1">
                <a:solidFill>
                  <a:srgbClr val="FFFFFF"/>
                </a:solidFill>
                <a:effectLst/>
              </a:rPr>
              <a:t>saugumą</a:t>
            </a:r>
            <a:r>
              <a:rPr lang="en-US">
                <a:solidFill>
                  <a:srgbClr val="FFFFFF"/>
                </a:solidFill>
                <a:effectLst/>
              </a:rPr>
              <a:t> </a:t>
            </a:r>
            <a:r>
              <a:rPr lang="en-US" err="1">
                <a:solidFill>
                  <a:srgbClr val="FFFFFF"/>
                </a:solidFill>
                <a:effectLst/>
              </a:rPr>
              <a:t>užtikrinančių</a:t>
            </a:r>
            <a:r>
              <a:rPr lang="en-US">
                <a:solidFill>
                  <a:srgbClr val="FFFFFF"/>
                </a:solidFill>
                <a:effectLst/>
              </a:rPr>
              <a:t> Lietuvos </a:t>
            </a:r>
            <a:r>
              <a:rPr lang="en-US" err="1">
                <a:solidFill>
                  <a:srgbClr val="FFFFFF"/>
                </a:solidFill>
                <a:effectLst/>
              </a:rPr>
              <a:t>vidaus</a:t>
            </a:r>
            <a:r>
              <a:rPr lang="en-US">
                <a:solidFill>
                  <a:srgbClr val="FFFFFF"/>
                </a:solidFill>
                <a:effectLst/>
              </a:rPr>
              <a:t> </a:t>
            </a:r>
            <a:r>
              <a:rPr lang="en-US" err="1">
                <a:solidFill>
                  <a:srgbClr val="FFFFFF"/>
                </a:solidFill>
                <a:effectLst/>
              </a:rPr>
              <a:t>politikos</a:t>
            </a:r>
            <a:r>
              <a:rPr lang="en-US">
                <a:solidFill>
                  <a:srgbClr val="FFFFFF"/>
                </a:solidFill>
                <a:effectLst/>
              </a:rPr>
              <a:t> </a:t>
            </a:r>
            <a:r>
              <a:rPr lang="en-US" err="1">
                <a:solidFill>
                  <a:srgbClr val="FFFFFF"/>
                </a:solidFill>
                <a:effectLst/>
              </a:rPr>
              <a:t>nuostatų</a:t>
            </a:r>
            <a:endParaRPr lang="en-US">
              <a:solidFill>
                <a:srgbClr val="FFFFFF"/>
              </a:solidFill>
              <a:effectLst/>
            </a:endParaRPr>
          </a:p>
          <a:p>
            <a:pPr marL="285750" indent="-285750" algn="just">
              <a:lnSpc>
                <a:spcPct val="90000"/>
              </a:lnSpc>
              <a:spcBef>
                <a:spcPts val="1000"/>
              </a:spcBef>
              <a:buClr>
                <a:schemeClr val="accent1"/>
              </a:buClr>
              <a:buSzPct val="80000"/>
              <a:buFont typeface="Wingdings 3" charset="2"/>
              <a:buChar char=""/>
            </a:pPr>
            <a:r>
              <a:rPr lang="en-US" err="1">
                <a:solidFill>
                  <a:srgbClr val="FFFFFF"/>
                </a:solidFill>
                <a:effectLst/>
              </a:rPr>
              <a:t>Išplėsti</a:t>
            </a:r>
            <a:r>
              <a:rPr lang="en-US">
                <a:solidFill>
                  <a:srgbClr val="FFFFFF"/>
                </a:solidFill>
                <a:effectLst/>
              </a:rPr>
              <a:t> </a:t>
            </a:r>
            <a:r>
              <a:rPr lang="en-US" err="1">
                <a:solidFill>
                  <a:srgbClr val="FFFFFF"/>
                </a:solidFill>
                <a:effectLst/>
              </a:rPr>
              <a:t>duomenų</a:t>
            </a:r>
            <a:r>
              <a:rPr lang="en-US">
                <a:solidFill>
                  <a:srgbClr val="FFFFFF"/>
                </a:solidFill>
                <a:effectLst/>
              </a:rPr>
              <a:t> </a:t>
            </a:r>
            <a:r>
              <a:rPr lang="en-US" err="1">
                <a:solidFill>
                  <a:srgbClr val="FFFFFF"/>
                </a:solidFill>
                <a:effectLst/>
              </a:rPr>
              <a:t>ir</a:t>
            </a:r>
            <a:r>
              <a:rPr lang="en-US">
                <a:solidFill>
                  <a:srgbClr val="FFFFFF"/>
                </a:solidFill>
                <a:effectLst/>
              </a:rPr>
              <a:t> </a:t>
            </a:r>
            <a:r>
              <a:rPr lang="en-US" err="1">
                <a:solidFill>
                  <a:srgbClr val="FFFFFF"/>
                </a:solidFill>
                <a:effectLst/>
              </a:rPr>
              <a:t>informacijos</a:t>
            </a:r>
            <a:r>
              <a:rPr lang="en-US">
                <a:solidFill>
                  <a:srgbClr val="FFFFFF"/>
                </a:solidFill>
                <a:effectLst/>
              </a:rPr>
              <a:t> </a:t>
            </a:r>
            <a:r>
              <a:rPr lang="en-US" err="1">
                <a:solidFill>
                  <a:srgbClr val="FFFFFF"/>
                </a:solidFill>
                <a:effectLst/>
              </a:rPr>
              <a:t>apie</a:t>
            </a:r>
            <a:r>
              <a:rPr lang="en-US">
                <a:solidFill>
                  <a:srgbClr val="FFFFFF"/>
                </a:solidFill>
                <a:effectLst/>
              </a:rPr>
              <a:t> </a:t>
            </a:r>
            <a:r>
              <a:rPr lang="en-US" err="1">
                <a:solidFill>
                  <a:srgbClr val="FFFFFF"/>
                </a:solidFill>
                <a:effectLst/>
              </a:rPr>
              <a:t>būtiniausius</a:t>
            </a:r>
            <a:r>
              <a:rPr lang="en-US">
                <a:solidFill>
                  <a:srgbClr val="FFFFFF"/>
                </a:solidFill>
                <a:effectLst/>
              </a:rPr>
              <a:t> </a:t>
            </a:r>
            <a:r>
              <a:rPr lang="en-US" err="1">
                <a:solidFill>
                  <a:srgbClr val="FFFFFF"/>
                </a:solidFill>
                <a:effectLst/>
              </a:rPr>
              <a:t>maisto</a:t>
            </a:r>
            <a:r>
              <a:rPr lang="en-US">
                <a:solidFill>
                  <a:srgbClr val="FFFFFF"/>
                </a:solidFill>
                <a:effectLst/>
              </a:rPr>
              <a:t> </a:t>
            </a:r>
            <a:r>
              <a:rPr lang="en-US" err="1">
                <a:solidFill>
                  <a:srgbClr val="FFFFFF"/>
                </a:solidFill>
                <a:effectLst/>
              </a:rPr>
              <a:t>produktus</a:t>
            </a:r>
            <a:r>
              <a:rPr lang="en-US">
                <a:solidFill>
                  <a:srgbClr val="FFFFFF"/>
                </a:solidFill>
                <a:effectLst/>
              </a:rPr>
              <a:t> </a:t>
            </a:r>
            <a:r>
              <a:rPr lang="en-US" err="1">
                <a:solidFill>
                  <a:srgbClr val="FFFFFF"/>
                </a:solidFill>
                <a:effectLst/>
              </a:rPr>
              <a:t>rinkimo</a:t>
            </a:r>
            <a:r>
              <a:rPr lang="en-US">
                <a:solidFill>
                  <a:srgbClr val="FFFFFF"/>
                </a:solidFill>
                <a:effectLst/>
              </a:rPr>
              <a:t> </a:t>
            </a:r>
            <a:r>
              <a:rPr lang="en-US" err="1">
                <a:solidFill>
                  <a:srgbClr val="FFFFFF"/>
                </a:solidFill>
                <a:effectLst/>
              </a:rPr>
              <a:t>apimtis</a:t>
            </a:r>
            <a:endParaRPr lang="en-US">
              <a:solidFill>
                <a:srgbClr val="FFFFFF"/>
              </a:solidFill>
              <a:effectLst/>
            </a:endParaRPr>
          </a:p>
          <a:p>
            <a:pPr marL="285750" indent="-285750" algn="just">
              <a:lnSpc>
                <a:spcPct val="90000"/>
              </a:lnSpc>
              <a:spcBef>
                <a:spcPts val="1000"/>
              </a:spcBef>
              <a:buClr>
                <a:schemeClr val="accent1"/>
              </a:buClr>
              <a:buSzPct val="80000"/>
              <a:buFont typeface="Wingdings 3" charset="2"/>
              <a:buChar char=""/>
            </a:pPr>
            <a:r>
              <a:rPr lang="en-US" err="1">
                <a:solidFill>
                  <a:srgbClr val="FFFFFF"/>
                </a:solidFill>
                <a:effectLst/>
              </a:rPr>
              <a:t>Pasitelkti</a:t>
            </a:r>
            <a:r>
              <a:rPr lang="en-US">
                <a:solidFill>
                  <a:srgbClr val="FFFFFF"/>
                </a:solidFill>
                <a:effectLst/>
              </a:rPr>
              <a:t> </a:t>
            </a:r>
            <a:r>
              <a:rPr lang="en-US" err="1">
                <a:solidFill>
                  <a:srgbClr val="FFFFFF"/>
                </a:solidFill>
                <a:effectLst/>
              </a:rPr>
              <a:t>technologines</a:t>
            </a:r>
            <a:r>
              <a:rPr lang="en-US">
                <a:solidFill>
                  <a:srgbClr val="FFFFFF"/>
                </a:solidFill>
                <a:effectLst/>
              </a:rPr>
              <a:t> </a:t>
            </a:r>
            <a:r>
              <a:rPr lang="en-US" err="1">
                <a:solidFill>
                  <a:srgbClr val="FFFFFF"/>
                </a:solidFill>
                <a:effectLst/>
              </a:rPr>
              <a:t>ir</a:t>
            </a:r>
            <a:r>
              <a:rPr lang="en-US">
                <a:solidFill>
                  <a:srgbClr val="FFFFFF"/>
                </a:solidFill>
                <a:effectLst/>
              </a:rPr>
              <a:t> </a:t>
            </a:r>
            <a:r>
              <a:rPr lang="en-US" err="1">
                <a:solidFill>
                  <a:srgbClr val="FFFFFF"/>
                </a:solidFill>
                <a:effectLst/>
              </a:rPr>
              <a:t>socialines</a:t>
            </a:r>
            <a:r>
              <a:rPr lang="en-US">
                <a:solidFill>
                  <a:srgbClr val="FFFFFF"/>
                </a:solidFill>
                <a:effectLst/>
              </a:rPr>
              <a:t> </a:t>
            </a:r>
            <a:r>
              <a:rPr lang="en-US" err="1">
                <a:solidFill>
                  <a:srgbClr val="FFFFFF"/>
                </a:solidFill>
                <a:effectLst/>
              </a:rPr>
              <a:t>inovacijas</a:t>
            </a:r>
            <a:r>
              <a:rPr lang="en-US">
                <a:solidFill>
                  <a:srgbClr val="FFFFFF"/>
                </a:solidFill>
                <a:effectLst/>
              </a:rPr>
              <a:t>, </a:t>
            </a:r>
            <a:r>
              <a:rPr lang="en-US" err="1">
                <a:solidFill>
                  <a:srgbClr val="FFFFFF"/>
                </a:solidFill>
                <a:effectLst/>
              </a:rPr>
              <a:t>naujausias</a:t>
            </a:r>
            <a:r>
              <a:rPr lang="en-US">
                <a:solidFill>
                  <a:srgbClr val="FFFFFF"/>
                </a:solidFill>
                <a:effectLst/>
              </a:rPr>
              <a:t> </a:t>
            </a:r>
            <a:r>
              <a:rPr lang="en-US" err="1">
                <a:solidFill>
                  <a:srgbClr val="FFFFFF"/>
                </a:solidFill>
                <a:effectLst/>
              </a:rPr>
              <a:t>taikomąsias</a:t>
            </a:r>
            <a:r>
              <a:rPr lang="en-US">
                <a:solidFill>
                  <a:srgbClr val="FFFFFF"/>
                </a:solidFill>
                <a:effectLst/>
              </a:rPr>
              <a:t> </a:t>
            </a:r>
            <a:r>
              <a:rPr lang="en-US" err="1">
                <a:solidFill>
                  <a:srgbClr val="FFFFFF"/>
                </a:solidFill>
                <a:effectLst/>
              </a:rPr>
              <a:t>mokslo</a:t>
            </a:r>
            <a:r>
              <a:rPr lang="en-US">
                <a:solidFill>
                  <a:srgbClr val="FFFFFF"/>
                </a:solidFill>
                <a:effectLst/>
              </a:rPr>
              <a:t> </a:t>
            </a:r>
            <a:r>
              <a:rPr lang="en-US" err="1">
                <a:solidFill>
                  <a:srgbClr val="FFFFFF"/>
                </a:solidFill>
                <a:effectLst/>
              </a:rPr>
              <a:t>žinias</a:t>
            </a:r>
            <a:r>
              <a:rPr lang="en-US">
                <a:solidFill>
                  <a:srgbClr val="FFFFFF"/>
                </a:solidFill>
              </a:rPr>
              <a:t> </a:t>
            </a:r>
            <a:r>
              <a:rPr lang="en-US" err="1">
                <a:solidFill>
                  <a:srgbClr val="FFFFFF"/>
                </a:solidFill>
              </a:rPr>
              <a:t>politikos</a:t>
            </a:r>
            <a:r>
              <a:rPr lang="en-US">
                <a:solidFill>
                  <a:srgbClr val="FFFFFF"/>
                </a:solidFill>
              </a:rPr>
              <a:t> </a:t>
            </a:r>
            <a:r>
              <a:rPr lang="en-US" err="1">
                <a:solidFill>
                  <a:srgbClr val="FFFFFF"/>
                </a:solidFill>
              </a:rPr>
              <a:t>formavimui</a:t>
            </a:r>
            <a:r>
              <a:rPr lang="en-US">
                <a:solidFill>
                  <a:srgbClr val="FFFFFF"/>
                </a:solidFill>
              </a:rPr>
              <a:t> </a:t>
            </a:r>
            <a:r>
              <a:rPr lang="en-US" err="1">
                <a:solidFill>
                  <a:srgbClr val="FFFFFF"/>
                </a:solidFill>
              </a:rPr>
              <a:t>ir</a:t>
            </a:r>
            <a:r>
              <a:rPr lang="en-US">
                <a:solidFill>
                  <a:srgbClr val="FFFFFF"/>
                </a:solidFill>
              </a:rPr>
              <a:t> </a:t>
            </a:r>
            <a:r>
              <a:rPr lang="en-US" err="1">
                <a:solidFill>
                  <a:srgbClr val="FFFFFF"/>
                </a:solidFill>
              </a:rPr>
              <a:t>sektoriaus</a:t>
            </a:r>
            <a:r>
              <a:rPr lang="en-US">
                <a:solidFill>
                  <a:srgbClr val="FFFFFF"/>
                </a:solidFill>
              </a:rPr>
              <a:t> </a:t>
            </a:r>
            <a:r>
              <a:rPr lang="en-US" err="1">
                <a:solidFill>
                  <a:srgbClr val="FFFFFF"/>
                </a:solidFill>
              </a:rPr>
              <a:t>plėtrai</a:t>
            </a:r>
            <a:endParaRPr lang="en-US" err="1">
              <a:solidFill>
                <a:srgbClr val="FFFFFF"/>
              </a:solidFill>
              <a:effectLst/>
            </a:endParaRPr>
          </a:p>
          <a:p>
            <a:pPr marL="285750" indent="-285750" algn="just">
              <a:lnSpc>
                <a:spcPct val="90000"/>
              </a:lnSpc>
              <a:spcBef>
                <a:spcPts val="1000"/>
              </a:spcBef>
              <a:buClr>
                <a:schemeClr val="accent1"/>
              </a:buClr>
              <a:buSzPct val="80000"/>
              <a:buFont typeface="Wingdings 3" charset="2"/>
              <a:buChar char=""/>
            </a:pPr>
            <a:r>
              <a:rPr lang="en-US" err="1">
                <a:solidFill>
                  <a:srgbClr val="FFFFFF"/>
                </a:solidFill>
                <a:effectLst/>
              </a:rPr>
              <a:t>Didinti</a:t>
            </a:r>
            <a:r>
              <a:rPr lang="en-US">
                <a:solidFill>
                  <a:srgbClr val="FFFFFF"/>
                </a:solidFill>
                <a:effectLst/>
              </a:rPr>
              <a:t> Lietuvos </a:t>
            </a:r>
            <a:r>
              <a:rPr lang="en-US" err="1">
                <a:solidFill>
                  <a:srgbClr val="FFFFFF"/>
                </a:solidFill>
                <a:effectLst/>
              </a:rPr>
              <a:t>žemės</a:t>
            </a:r>
            <a:r>
              <a:rPr lang="en-US">
                <a:solidFill>
                  <a:srgbClr val="FFFFFF"/>
                </a:solidFill>
                <a:effectLst/>
              </a:rPr>
              <a:t> </a:t>
            </a:r>
            <a:r>
              <a:rPr lang="en-US" err="1">
                <a:solidFill>
                  <a:srgbClr val="FFFFFF"/>
                </a:solidFill>
                <a:effectLst/>
              </a:rPr>
              <a:t>ūkio</a:t>
            </a:r>
            <a:r>
              <a:rPr lang="en-US">
                <a:solidFill>
                  <a:srgbClr val="FFFFFF"/>
                </a:solidFill>
                <a:effectLst/>
              </a:rPr>
              <a:t> </a:t>
            </a:r>
            <a:r>
              <a:rPr lang="en-US" err="1">
                <a:solidFill>
                  <a:srgbClr val="FFFFFF"/>
                </a:solidFill>
                <a:effectLst/>
              </a:rPr>
              <a:t>ir</a:t>
            </a:r>
            <a:r>
              <a:rPr lang="en-US">
                <a:solidFill>
                  <a:srgbClr val="FFFFFF"/>
                </a:solidFill>
                <a:effectLst/>
              </a:rPr>
              <a:t> </a:t>
            </a:r>
            <a:r>
              <a:rPr lang="en-US" err="1">
                <a:solidFill>
                  <a:srgbClr val="FFFFFF"/>
                </a:solidFill>
                <a:effectLst/>
              </a:rPr>
              <a:t>maisto</a:t>
            </a:r>
            <a:r>
              <a:rPr lang="en-US">
                <a:solidFill>
                  <a:srgbClr val="FFFFFF"/>
                </a:solidFill>
                <a:effectLst/>
              </a:rPr>
              <a:t> </a:t>
            </a:r>
            <a:r>
              <a:rPr lang="en-US" err="1">
                <a:solidFill>
                  <a:srgbClr val="FFFFFF"/>
                </a:solidFill>
                <a:effectLst/>
              </a:rPr>
              <a:t>pramonės</a:t>
            </a:r>
            <a:r>
              <a:rPr lang="en-US">
                <a:solidFill>
                  <a:srgbClr val="FFFFFF"/>
                </a:solidFill>
                <a:effectLst/>
              </a:rPr>
              <a:t> </a:t>
            </a:r>
            <a:r>
              <a:rPr lang="en-US" err="1">
                <a:solidFill>
                  <a:srgbClr val="FFFFFF"/>
                </a:solidFill>
                <a:effectLst/>
              </a:rPr>
              <a:t>eksporto</a:t>
            </a:r>
            <a:r>
              <a:rPr lang="en-US">
                <a:solidFill>
                  <a:srgbClr val="FFFFFF"/>
                </a:solidFill>
                <a:effectLst/>
              </a:rPr>
              <a:t> </a:t>
            </a:r>
            <a:r>
              <a:rPr lang="en-US" err="1">
                <a:solidFill>
                  <a:srgbClr val="FFFFFF"/>
                </a:solidFill>
                <a:effectLst/>
              </a:rPr>
              <a:t>apimtis</a:t>
            </a:r>
            <a:r>
              <a:rPr lang="en-US">
                <a:solidFill>
                  <a:srgbClr val="FFFFFF"/>
                </a:solidFill>
                <a:effectLst/>
              </a:rPr>
              <a:t> </a:t>
            </a:r>
            <a:r>
              <a:rPr lang="en-US" err="1">
                <a:solidFill>
                  <a:srgbClr val="FFFFFF"/>
                </a:solidFill>
                <a:effectLst/>
              </a:rPr>
              <a:t>ir</a:t>
            </a:r>
            <a:r>
              <a:rPr lang="en-US">
                <a:solidFill>
                  <a:srgbClr val="FFFFFF"/>
                </a:solidFill>
                <a:effectLst/>
              </a:rPr>
              <a:t> </a:t>
            </a:r>
            <a:r>
              <a:rPr lang="en-US" err="1">
                <a:solidFill>
                  <a:srgbClr val="FFFFFF"/>
                </a:solidFill>
                <a:effectLst/>
              </a:rPr>
              <a:t>stiprinti</a:t>
            </a:r>
            <a:r>
              <a:rPr lang="en-US">
                <a:solidFill>
                  <a:srgbClr val="FFFFFF"/>
                </a:solidFill>
                <a:effectLst/>
              </a:rPr>
              <a:t> </a:t>
            </a:r>
            <a:r>
              <a:rPr lang="en-US" err="1">
                <a:solidFill>
                  <a:srgbClr val="FFFFFF"/>
                </a:solidFill>
                <a:effectLst/>
              </a:rPr>
              <a:t>konkurencingumą</a:t>
            </a:r>
            <a:r>
              <a:rPr lang="en-US">
                <a:solidFill>
                  <a:srgbClr val="FFFFFF"/>
                </a:solidFill>
                <a:effectLst/>
              </a:rPr>
              <a:t> </a:t>
            </a:r>
            <a:r>
              <a:rPr lang="en-US" err="1">
                <a:solidFill>
                  <a:srgbClr val="FFFFFF"/>
                </a:solidFill>
                <a:effectLst/>
              </a:rPr>
              <a:t>bei</a:t>
            </a:r>
            <a:r>
              <a:rPr lang="en-US">
                <a:solidFill>
                  <a:srgbClr val="FFFFFF"/>
                </a:solidFill>
                <a:effectLst/>
              </a:rPr>
              <a:t> </a:t>
            </a:r>
            <a:r>
              <a:rPr lang="en-US" err="1">
                <a:solidFill>
                  <a:srgbClr val="FFFFFF"/>
                </a:solidFill>
                <a:effectLst/>
              </a:rPr>
              <a:t>įsitvirtinimą</a:t>
            </a:r>
            <a:r>
              <a:rPr lang="en-US">
                <a:solidFill>
                  <a:srgbClr val="FFFFFF"/>
                </a:solidFill>
                <a:effectLst/>
              </a:rPr>
              <a:t> </a:t>
            </a:r>
            <a:r>
              <a:rPr lang="en-US" err="1">
                <a:solidFill>
                  <a:srgbClr val="FFFFFF"/>
                </a:solidFill>
                <a:effectLst/>
              </a:rPr>
              <a:t>tarptautinėse</a:t>
            </a:r>
            <a:r>
              <a:rPr lang="en-US">
                <a:solidFill>
                  <a:srgbClr val="FFFFFF"/>
                </a:solidFill>
                <a:effectLst/>
              </a:rPr>
              <a:t> </a:t>
            </a:r>
            <a:r>
              <a:rPr lang="en-US" err="1">
                <a:solidFill>
                  <a:srgbClr val="FFFFFF"/>
                </a:solidFill>
                <a:effectLst/>
              </a:rPr>
              <a:t>rinkose</a:t>
            </a:r>
            <a:endParaRPr lang="en-US">
              <a:solidFill>
                <a:srgbClr val="FFFFFF"/>
              </a:solidFill>
              <a:effectLst/>
            </a:endParaRPr>
          </a:p>
          <a:p>
            <a:pPr marL="285750" indent="-285750" algn="just">
              <a:lnSpc>
                <a:spcPct val="90000"/>
              </a:lnSpc>
              <a:spcBef>
                <a:spcPts val="1000"/>
              </a:spcBef>
              <a:buClr>
                <a:schemeClr val="accent1"/>
              </a:buClr>
              <a:buSzPct val="80000"/>
              <a:buFont typeface="Wingdings 3" charset="2"/>
              <a:buChar char=""/>
            </a:pPr>
            <a:r>
              <a:rPr lang="en-US" err="1">
                <a:solidFill>
                  <a:srgbClr val="FFFFFF"/>
                </a:solidFill>
                <a:effectLst/>
              </a:rPr>
              <a:t>Vykdyti</a:t>
            </a:r>
            <a:r>
              <a:rPr lang="en-US">
                <a:solidFill>
                  <a:srgbClr val="FFFFFF"/>
                </a:solidFill>
                <a:effectLst/>
              </a:rPr>
              <a:t> </a:t>
            </a:r>
            <a:r>
              <a:rPr lang="en-US" err="1">
                <a:solidFill>
                  <a:srgbClr val="FFFFFF"/>
                </a:solidFill>
                <a:effectLst/>
              </a:rPr>
              <a:t>žemės</a:t>
            </a:r>
            <a:r>
              <a:rPr lang="en-US">
                <a:solidFill>
                  <a:srgbClr val="FFFFFF"/>
                </a:solidFill>
                <a:effectLst/>
              </a:rPr>
              <a:t> </a:t>
            </a:r>
            <a:r>
              <a:rPr lang="en-US" err="1">
                <a:solidFill>
                  <a:srgbClr val="FFFFFF"/>
                </a:solidFill>
                <a:effectLst/>
              </a:rPr>
              <a:t>ūkio</a:t>
            </a:r>
            <a:r>
              <a:rPr lang="en-US">
                <a:solidFill>
                  <a:srgbClr val="FFFFFF"/>
                </a:solidFill>
                <a:effectLst/>
              </a:rPr>
              <a:t> </a:t>
            </a:r>
            <a:r>
              <a:rPr lang="en-US" err="1">
                <a:solidFill>
                  <a:srgbClr val="FFFFFF"/>
                </a:solidFill>
                <a:effectLst/>
              </a:rPr>
              <a:t>informacinių</a:t>
            </a:r>
            <a:r>
              <a:rPr lang="en-US">
                <a:solidFill>
                  <a:srgbClr val="FFFFFF"/>
                </a:solidFill>
                <a:effectLst/>
              </a:rPr>
              <a:t> </a:t>
            </a:r>
            <a:r>
              <a:rPr lang="en-US" err="1">
                <a:solidFill>
                  <a:srgbClr val="FFFFFF"/>
                </a:solidFill>
                <a:effectLst/>
              </a:rPr>
              <a:t>išteklių</a:t>
            </a:r>
            <a:r>
              <a:rPr lang="en-US">
                <a:solidFill>
                  <a:srgbClr val="FFFFFF"/>
                </a:solidFill>
                <a:effectLst/>
              </a:rPr>
              <a:t> </a:t>
            </a:r>
            <a:r>
              <a:rPr lang="en-US" err="1">
                <a:solidFill>
                  <a:srgbClr val="FFFFFF"/>
                </a:solidFill>
                <a:effectLst/>
              </a:rPr>
              <a:t>skaitmeninę</a:t>
            </a:r>
            <a:r>
              <a:rPr lang="en-US">
                <a:solidFill>
                  <a:srgbClr val="FFFFFF"/>
                </a:solidFill>
                <a:effectLst/>
              </a:rPr>
              <a:t> </a:t>
            </a:r>
            <a:r>
              <a:rPr lang="en-US" err="1">
                <a:solidFill>
                  <a:srgbClr val="FFFFFF"/>
                </a:solidFill>
                <a:effectLst/>
              </a:rPr>
              <a:t>transformaciją</a:t>
            </a:r>
            <a:endParaRPr lang="en-US">
              <a:solidFill>
                <a:srgbClr val="FFFFFF"/>
              </a:solidFill>
              <a:effectLst/>
            </a:endParaRPr>
          </a:p>
          <a:p>
            <a:pPr marL="285750" indent="-285750" algn="just">
              <a:lnSpc>
                <a:spcPct val="90000"/>
              </a:lnSpc>
              <a:spcBef>
                <a:spcPts val="1000"/>
              </a:spcBef>
              <a:buClr>
                <a:schemeClr val="accent1"/>
              </a:buClr>
              <a:buSzPct val="80000"/>
              <a:buFont typeface="Wingdings 3" charset="2"/>
              <a:buChar char=""/>
            </a:pPr>
            <a:r>
              <a:rPr lang="en-US" err="1">
                <a:solidFill>
                  <a:srgbClr val="FFFFFF"/>
                </a:solidFill>
                <a:effectLst/>
              </a:rPr>
              <a:t>Derybose</a:t>
            </a:r>
            <a:r>
              <a:rPr lang="en-US">
                <a:solidFill>
                  <a:srgbClr val="FFFFFF"/>
                </a:solidFill>
                <a:effectLst/>
              </a:rPr>
              <a:t> </a:t>
            </a:r>
            <a:r>
              <a:rPr lang="en-US" err="1">
                <a:solidFill>
                  <a:srgbClr val="FFFFFF"/>
                </a:solidFill>
                <a:effectLst/>
              </a:rPr>
              <a:t>dėl</a:t>
            </a:r>
            <a:r>
              <a:rPr lang="en-US">
                <a:solidFill>
                  <a:srgbClr val="FFFFFF"/>
                </a:solidFill>
                <a:effectLst/>
              </a:rPr>
              <a:t> 2028-2034 m. </a:t>
            </a:r>
            <a:r>
              <a:rPr lang="en-US" err="1">
                <a:solidFill>
                  <a:srgbClr val="FFFFFF"/>
                </a:solidFill>
                <a:effectLst/>
              </a:rPr>
              <a:t>daugiametės</a:t>
            </a:r>
            <a:r>
              <a:rPr lang="en-US">
                <a:solidFill>
                  <a:srgbClr val="FFFFFF"/>
                </a:solidFill>
                <a:effectLst/>
              </a:rPr>
              <a:t> </a:t>
            </a:r>
            <a:r>
              <a:rPr lang="en-US" err="1">
                <a:solidFill>
                  <a:srgbClr val="FFFFFF"/>
                </a:solidFill>
                <a:effectLst/>
              </a:rPr>
              <a:t>finansinės</a:t>
            </a:r>
            <a:r>
              <a:rPr lang="en-US">
                <a:solidFill>
                  <a:srgbClr val="FFFFFF"/>
                </a:solidFill>
                <a:effectLst/>
              </a:rPr>
              <a:t> </a:t>
            </a:r>
            <a:r>
              <a:rPr lang="en-US" err="1">
                <a:solidFill>
                  <a:srgbClr val="FFFFFF"/>
                </a:solidFill>
                <a:effectLst/>
              </a:rPr>
              <a:t>perspektyvos</a:t>
            </a:r>
            <a:r>
              <a:rPr lang="en-US">
                <a:solidFill>
                  <a:srgbClr val="FFFFFF"/>
                </a:solidFill>
              </a:rPr>
              <a:t> </a:t>
            </a:r>
            <a:r>
              <a:rPr lang="en-US" err="1">
                <a:solidFill>
                  <a:srgbClr val="FFFFFF"/>
                </a:solidFill>
                <a:effectLst/>
              </a:rPr>
              <a:t>formuoti</a:t>
            </a:r>
            <a:r>
              <a:rPr lang="en-US">
                <a:solidFill>
                  <a:srgbClr val="FFFFFF"/>
                </a:solidFill>
              </a:rPr>
              <a:t> </a:t>
            </a:r>
            <a:r>
              <a:rPr lang="en-US" err="1">
                <a:solidFill>
                  <a:srgbClr val="FFFFFF"/>
                </a:solidFill>
              </a:rPr>
              <a:t>poziciją</a:t>
            </a:r>
            <a:r>
              <a:rPr lang="en-US">
                <a:solidFill>
                  <a:srgbClr val="FFFFFF"/>
                </a:solidFill>
                <a:effectLst/>
              </a:rPr>
              <a:t> </a:t>
            </a:r>
            <a:r>
              <a:rPr lang="en-US" err="1">
                <a:solidFill>
                  <a:srgbClr val="FFFFFF"/>
                </a:solidFill>
                <a:effectLst/>
              </a:rPr>
              <a:t>dėl</a:t>
            </a:r>
            <a:r>
              <a:rPr lang="en-US">
                <a:solidFill>
                  <a:srgbClr val="FFFFFF"/>
                </a:solidFill>
                <a:effectLst/>
              </a:rPr>
              <a:t> </a:t>
            </a:r>
            <a:r>
              <a:rPr lang="en-US" err="1">
                <a:solidFill>
                  <a:srgbClr val="FFFFFF"/>
                </a:solidFill>
                <a:effectLst/>
              </a:rPr>
              <a:t>vienodų</a:t>
            </a:r>
            <a:r>
              <a:rPr lang="en-US">
                <a:solidFill>
                  <a:srgbClr val="FFFFFF"/>
                </a:solidFill>
                <a:effectLst/>
              </a:rPr>
              <a:t> </a:t>
            </a:r>
            <a:r>
              <a:rPr lang="en-US" err="1">
                <a:solidFill>
                  <a:srgbClr val="FFFFFF"/>
                </a:solidFill>
                <a:effectLst/>
              </a:rPr>
              <a:t>sąlygų</a:t>
            </a:r>
            <a:r>
              <a:rPr lang="en-US">
                <a:solidFill>
                  <a:srgbClr val="FFFFFF"/>
                </a:solidFill>
                <a:effectLst/>
              </a:rPr>
              <a:t> </a:t>
            </a:r>
            <a:r>
              <a:rPr lang="en-US" err="1">
                <a:solidFill>
                  <a:srgbClr val="FFFFFF"/>
                </a:solidFill>
                <a:effectLst/>
              </a:rPr>
              <a:t>tiesioginių</a:t>
            </a:r>
            <a:r>
              <a:rPr lang="en-US">
                <a:solidFill>
                  <a:srgbClr val="FFFFFF"/>
                </a:solidFill>
                <a:effectLst/>
              </a:rPr>
              <a:t> </a:t>
            </a:r>
            <a:r>
              <a:rPr lang="en-US" err="1">
                <a:solidFill>
                  <a:srgbClr val="FFFFFF"/>
                </a:solidFill>
                <a:effectLst/>
              </a:rPr>
              <a:t>išmokų</a:t>
            </a:r>
            <a:r>
              <a:rPr lang="en-US">
                <a:solidFill>
                  <a:srgbClr val="FFFFFF"/>
                </a:solidFill>
                <a:effectLst/>
              </a:rPr>
              <a:t> </a:t>
            </a:r>
            <a:r>
              <a:rPr lang="en-US" err="1">
                <a:solidFill>
                  <a:srgbClr val="FFFFFF"/>
                </a:solidFill>
                <a:effectLst/>
              </a:rPr>
              <a:t>finansavimo</a:t>
            </a:r>
            <a:r>
              <a:rPr lang="en-US">
                <a:solidFill>
                  <a:srgbClr val="FFFFFF"/>
                </a:solidFill>
                <a:effectLst/>
              </a:rPr>
              <a:t> </a:t>
            </a:r>
            <a:r>
              <a:rPr lang="en-US" err="1">
                <a:solidFill>
                  <a:srgbClr val="FFFFFF"/>
                </a:solidFill>
                <a:effectLst/>
              </a:rPr>
              <a:t>srityje</a:t>
            </a:r>
            <a:endParaRPr lang="en-US">
              <a:solidFill>
                <a:srgbClr val="FFFFFF"/>
              </a:solidFill>
              <a:effectLst/>
            </a:endParaRPr>
          </a:p>
          <a:p>
            <a:pPr>
              <a:lnSpc>
                <a:spcPct val="90000"/>
              </a:lnSpc>
              <a:spcBef>
                <a:spcPts val="1000"/>
              </a:spcBef>
              <a:buClr>
                <a:schemeClr val="accent1"/>
              </a:buClr>
              <a:buSzPct val="80000"/>
              <a:buFont typeface="Wingdings 3" charset="2"/>
              <a:buChar char=""/>
            </a:pPr>
            <a:endParaRPr lang="en-US" sz="1300">
              <a:solidFill>
                <a:srgbClr val="FFFFFF"/>
              </a:solidFill>
            </a:endParaRPr>
          </a:p>
        </p:txBody>
      </p:sp>
    </p:spTree>
    <p:extLst>
      <p:ext uri="{BB962C8B-B14F-4D97-AF65-F5344CB8AC3E}">
        <p14:creationId xmlns:p14="http://schemas.microsoft.com/office/powerpoint/2010/main" val="21516340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grpSp>
        <p:nvGrpSpPr>
          <p:cNvPr id="23" name="Group 7">
            <a:extLst>
              <a:ext uri="{FF2B5EF4-FFF2-40B4-BE49-F238E27FC236}">
                <a16:creationId xmlns:a16="http://schemas.microsoft.com/office/drawing/2014/main" id="{FFA844EB-B4EF-4B2F-95CF-9E5C16B5B4BB}"/>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9" name="Straight Connector 8">
              <a:extLst>
                <a:ext uri="{FF2B5EF4-FFF2-40B4-BE49-F238E27FC236}">
                  <a16:creationId xmlns:a16="http://schemas.microsoft.com/office/drawing/2014/main" id="{D31205C9-9B34-4789-AA9B-D7B86D3A1098}"/>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bg1">
                  <a:lumMod val="85000"/>
                  <a:lumOff val="15000"/>
                </a:schemeClr>
              </a:solidFill>
            </a:ln>
          </p:spPr>
          <p:style>
            <a:lnRef idx="2">
              <a:schemeClr val="accent1"/>
            </a:lnRef>
            <a:fillRef idx="0">
              <a:schemeClr val="accent1"/>
            </a:fillRef>
            <a:effectRef idx="1">
              <a:schemeClr val="accent1"/>
            </a:effectRef>
            <a:fontRef idx="minor">
              <a:schemeClr val="tx1"/>
            </a:fontRef>
          </p:style>
        </p:cxnSp>
        <p:cxnSp>
          <p:nvCxnSpPr>
            <p:cNvPr id="10" name="Straight Connector 9">
              <a:extLst>
                <a:ext uri="{FF2B5EF4-FFF2-40B4-BE49-F238E27FC236}">
                  <a16:creationId xmlns:a16="http://schemas.microsoft.com/office/drawing/2014/main" id="{7C1E24DB-0094-4D06-8F57-85C95C874350}"/>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lumOff val="15000"/>
                </a:schemeClr>
              </a:solidFill>
            </a:ln>
          </p:spPr>
          <p:style>
            <a:lnRef idx="2">
              <a:schemeClr val="accent1"/>
            </a:lnRef>
            <a:fillRef idx="0">
              <a:schemeClr val="accent1"/>
            </a:fillRef>
            <a:effectRef idx="1">
              <a:schemeClr val="accent1"/>
            </a:effectRef>
            <a:fontRef idx="minor">
              <a:schemeClr val="tx1"/>
            </a:fontRef>
          </p:style>
        </p:cxnSp>
        <p:sp>
          <p:nvSpPr>
            <p:cNvPr id="25" name="Rectangle 23">
              <a:extLst>
                <a:ext uri="{FF2B5EF4-FFF2-40B4-BE49-F238E27FC236}">
                  <a16:creationId xmlns:a16="http://schemas.microsoft.com/office/drawing/2014/main" id="{DE703DF5-9BDF-42DB-9820-EDEAC68B0A3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t-LT"/>
            </a:p>
          </p:txBody>
        </p:sp>
        <p:sp>
          <p:nvSpPr>
            <p:cNvPr id="27" name="Rectangle 25">
              <a:extLst>
                <a:ext uri="{FF2B5EF4-FFF2-40B4-BE49-F238E27FC236}">
                  <a16:creationId xmlns:a16="http://schemas.microsoft.com/office/drawing/2014/main" id="{045EAFA8-4C32-4942-9360-AB2082086A6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t-LT"/>
            </a:p>
          </p:txBody>
        </p:sp>
        <p:sp>
          <p:nvSpPr>
            <p:cNvPr id="29" name="Isosceles Triangle 12">
              <a:extLst>
                <a:ext uri="{FF2B5EF4-FFF2-40B4-BE49-F238E27FC236}">
                  <a16:creationId xmlns:a16="http://schemas.microsoft.com/office/drawing/2014/main" id="{3CAD2203-A7B2-45D8-9240-A3542F0FD5F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t-LT"/>
            </a:p>
          </p:txBody>
        </p:sp>
        <p:sp>
          <p:nvSpPr>
            <p:cNvPr id="31" name="Rectangle 27">
              <a:extLst>
                <a:ext uri="{FF2B5EF4-FFF2-40B4-BE49-F238E27FC236}">
                  <a16:creationId xmlns:a16="http://schemas.microsoft.com/office/drawing/2014/main" id="{5DC5EF1D-D76F-48F5-ACAF-7F209B64630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t-LT"/>
            </a:p>
          </p:txBody>
        </p:sp>
        <p:sp>
          <p:nvSpPr>
            <p:cNvPr id="33" name="Rectangle 28">
              <a:extLst>
                <a:ext uri="{FF2B5EF4-FFF2-40B4-BE49-F238E27FC236}">
                  <a16:creationId xmlns:a16="http://schemas.microsoft.com/office/drawing/2014/main" id="{C021030B-EC50-4CBB-847B-BF6FA8978E8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t-LT"/>
            </a:p>
          </p:txBody>
        </p:sp>
        <p:sp>
          <p:nvSpPr>
            <p:cNvPr id="35" name="Rectangle 29">
              <a:extLst>
                <a:ext uri="{FF2B5EF4-FFF2-40B4-BE49-F238E27FC236}">
                  <a16:creationId xmlns:a16="http://schemas.microsoft.com/office/drawing/2014/main" id="{E8ACDF8F-1AEB-4514-AC25-BDD3A547F92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t-LT"/>
            </a:p>
          </p:txBody>
        </p:sp>
        <p:sp>
          <p:nvSpPr>
            <p:cNvPr id="37" name="Isosceles Triangle 16">
              <a:extLst>
                <a:ext uri="{FF2B5EF4-FFF2-40B4-BE49-F238E27FC236}">
                  <a16:creationId xmlns:a16="http://schemas.microsoft.com/office/drawing/2014/main" id="{AD6FF1EB-A33A-4569-B7E2-09FD56D1692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t-LT"/>
            </a:p>
          </p:txBody>
        </p:sp>
        <p:sp>
          <p:nvSpPr>
            <p:cNvPr id="39" name="Isosceles Triangle 17">
              <a:extLst>
                <a:ext uri="{FF2B5EF4-FFF2-40B4-BE49-F238E27FC236}">
                  <a16:creationId xmlns:a16="http://schemas.microsoft.com/office/drawing/2014/main" id="{B844DC64-9C05-463C-B2AB-40225DA814C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t-LT"/>
            </a:p>
          </p:txBody>
        </p:sp>
      </p:grpSp>
      <p:sp useBgFill="1">
        <p:nvSpPr>
          <p:cNvPr id="40" name="Rectangle 19">
            <a:extLst>
              <a:ext uri="{FF2B5EF4-FFF2-40B4-BE49-F238E27FC236}">
                <a16:creationId xmlns:a16="http://schemas.microsoft.com/office/drawing/2014/main" id="{A65AC7D1-EAA9-48F5-B509-60A7F50BF70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22" name="Rectangle 21">
            <a:extLst>
              <a:ext uri="{FF2B5EF4-FFF2-40B4-BE49-F238E27FC236}">
                <a16:creationId xmlns:a16="http://schemas.microsoft.com/office/drawing/2014/main" id="{D6320AF9-619A-4175-865B-5663E1AEF4C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4" name="Straight Connector 23">
            <a:extLst>
              <a:ext uri="{FF2B5EF4-FFF2-40B4-BE49-F238E27FC236}">
                <a16:creationId xmlns:a16="http://schemas.microsoft.com/office/drawing/2014/main" id="{063B6EC6-D752-4EE7-908B-F8F19E8C7FE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3953376" y="0"/>
            <a:ext cx="1219200" cy="6858000"/>
          </a:xfrm>
          <a:prstGeom prst="line">
            <a:avLst/>
          </a:prstGeom>
          <a:ln w="9525">
            <a:solidFill>
              <a:schemeClr val="accent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6" name="Straight Connector 25">
            <a:extLst>
              <a:ext uri="{FF2B5EF4-FFF2-40B4-BE49-F238E27FC236}">
                <a16:creationId xmlns:a16="http://schemas.microsoft.com/office/drawing/2014/main" id="{EFECD4E8-AD3E-4228-82A2-9461958EA94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2133042" y="3681413"/>
            <a:ext cx="4763558" cy="3176587"/>
          </a:xfrm>
          <a:prstGeom prst="line">
            <a:avLst/>
          </a:prstGeom>
          <a:ln w="9525">
            <a:solidFill>
              <a:schemeClr val="tx1">
                <a:lumMod val="50000"/>
                <a:lumOff val="50000"/>
                <a:alpha val="80000"/>
              </a:schemeClr>
            </a:solidFill>
          </a:ln>
        </p:spPr>
        <p:style>
          <a:lnRef idx="2">
            <a:schemeClr val="accent1"/>
          </a:lnRef>
          <a:fillRef idx="0">
            <a:schemeClr val="accent1"/>
          </a:fillRef>
          <a:effectRef idx="1">
            <a:schemeClr val="accent1"/>
          </a:effectRef>
          <a:fontRef idx="minor">
            <a:schemeClr val="tx1"/>
          </a:fontRef>
        </p:style>
      </p:cxnSp>
      <p:sp>
        <p:nvSpPr>
          <p:cNvPr id="28" name="Rectangle 23">
            <a:extLst>
              <a:ext uri="{FF2B5EF4-FFF2-40B4-BE49-F238E27FC236}">
                <a16:creationId xmlns:a16="http://schemas.microsoft.com/office/drawing/2014/main" id="{7E018740-5C2B-4A41-AC1A-7E68D1EC195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324631"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t-LT"/>
          </a:p>
        </p:txBody>
      </p:sp>
      <p:sp>
        <p:nvSpPr>
          <p:cNvPr id="30" name="Rectangle 25">
            <a:extLst>
              <a:ext uri="{FF2B5EF4-FFF2-40B4-BE49-F238E27FC236}">
                <a16:creationId xmlns:a16="http://schemas.microsoft.com/office/drawing/2014/main" id="{166F75A4-C475-4941-8EE2-B80A06A2C1B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746597"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t-LT"/>
          </a:p>
        </p:txBody>
      </p:sp>
      <p:sp>
        <p:nvSpPr>
          <p:cNvPr id="32" name="Isosceles Triangle 31">
            <a:extLst>
              <a:ext uri="{FF2B5EF4-FFF2-40B4-BE49-F238E27FC236}">
                <a16:creationId xmlns:a16="http://schemas.microsoft.com/office/drawing/2014/main" id="{A032553A-72E8-4B0D-8405-FF9771C9AF0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75488"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t-LT"/>
          </a:p>
        </p:txBody>
      </p:sp>
      <p:sp>
        <p:nvSpPr>
          <p:cNvPr id="34" name="Rectangle 27">
            <a:extLst>
              <a:ext uri="{FF2B5EF4-FFF2-40B4-BE49-F238E27FC236}">
                <a16:creationId xmlns:a16="http://schemas.microsoft.com/office/drawing/2014/main" id="{765800AC-C3B9-498E-87BC-29FAE4C76B2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77655"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t-LT"/>
          </a:p>
        </p:txBody>
      </p:sp>
      <p:sp>
        <p:nvSpPr>
          <p:cNvPr id="36" name="Isosceles Triangle 35">
            <a:extLst>
              <a:ext uri="{FF2B5EF4-FFF2-40B4-BE49-F238E27FC236}">
                <a16:creationId xmlns:a16="http://schemas.microsoft.com/office/drawing/2014/main" id="{1F9D6ACB-2FF4-49F9-978A-E0D5327FC6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14821"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t-LT"/>
          </a:p>
        </p:txBody>
      </p:sp>
      <p:sp>
        <p:nvSpPr>
          <p:cNvPr id="38" name="Freeform: Shape 37">
            <a:extLst>
              <a:ext uri="{FF2B5EF4-FFF2-40B4-BE49-F238E27FC236}">
                <a16:creationId xmlns:a16="http://schemas.microsoft.com/office/drawing/2014/main" id="{142BFA2A-77A0-4F60-A32A-685681C848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082154" y="-8467"/>
            <a:ext cx="7109846" cy="6866467"/>
          </a:xfrm>
          <a:custGeom>
            <a:avLst/>
            <a:gdLst>
              <a:gd name="connsiteX0" fmla="*/ 0 w 7109846"/>
              <a:gd name="connsiteY0" fmla="*/ 0 h 6866467"/>
              <a:gd name="connsiteX1" fmla="*/ 1249825 w 7109846"/>
              <a:gd name="connsiteY1" fmla="*/ 0 h 6866467"/>
              <a:gd name="connsiteX2" fmla="*/ 1249825 w 7109846"/>
              <a:gd name="connsiteY2" fmla="*/ 8467 h 6866467"/>
              <a:gd name="connsiteX3" fmla="*/ 7109846 w 7109846"/>
              <a:gd name="connsiteY3" fmla="*/ 8467 h 6866467"/>
              <a:gd name="connsiteX4" fmla="*/ 7109846 w 7109846"/>
              <a:gd name="connsiteY4" fmla="*/ 6866467 h 6866467"/>
              <a:gd name="connsiteX5" fmla="*/ 1249825 w 7109846"/>
              <a:gd name="connsiteY5" fmla="*/ 6866467 h 6866467"/>
              <a:gd name="connsiteX6" fmla="*/ 1109382 w 7109846"/>
              <a:gd name="connsiteY6" fmla="*/ 6866467 h 68664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109846" h="6866467">
                <a:moveTo>
                  <a:pt x="0" y="0"/>
                </a:moveTo>
                <a:lnTo>
                  <a:pt x="1249825" y="0"/>
                </a:lnTo>
                <a:lnTo>
                  <a:pt x="1249825" y="8467"/>
                </a:lnTo>
                <a:lnTo>
                  <a:pt x="7109846" y="8467"/>
                </a:lnTo>
                <a:lnTo>
                  <a:pt x="7109846" y="6866467"/>
                </a:lnTo>
                <a:lnTo>
                  <a:pt x="1249825" y="6866467"/>
                </a:lnTo>
                <a:lnTo>
                  <a:pt x="1109382" y="6866467"/>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Pavadinimas 1">
            <a:extLst>
              <a:ext uri="{FF2B5EF4-FFF2-40B4-BE49-F238E27FC236}">
                <a16:creationId xmlns:a16="http://schemas.microsoft.com/office/drawing/2014/main" id="{B3910026-EBC5-C855-8197-7DE212B6BCD8}"/>
              </a:ext>
            </a:extLst>
          </p:cNvPr>
          <p:cNvSpPr>
            <a:spLocks noGrp="1"/>
          </p:cNvSpPr>
          <p:nvPr>
            <p:ph type="title"/>
          </p:nvPr>
        </p:nvSpPr>
        <p:spPr>
          <a:xfrm>
            <a:off x="677334" y="609599"/>
            <a:ext cx="3843375" cy="5545667"/>
          </a:xfrm>
        </p:spPr>
        <p:txBody>
          <a:bodyPr vert="horz" lIns="91440" tIns="45720" rIns="91440" bIns="45720" rtlCol="0" anchor="ctr">
            <a:normAutofit/>
          </a:bodyPr>
          <a:lstStyle/>
          <a:p>
            <a:r>
              <a:rPr lang="en-US" b="1" dirty="0">
                <a:solidFill>
                  <a:schemeClr val="tx1">
                    <a:lumMod val="85000"/>
                    <a:lumOff val="15000"/>
                  </a:schemeClr>
                </a:solidFill>
                <a:effectLst/>
              </a:rPr>
              <a:t>II PRIORITETAS - </a:t>
            </a:r>
            <a:r>
              <a:rPr lang="en-US" b="1" dirty="0" err="1">
                <a:solidFill>
                  <a:schemeClr val="tx1">
                    <a:lumMod val="85000"/>
                    <a:lumOff val="15000"/>
                  </a:schemeClr>
                </a:solidFill>
                <a:effectLst/>
              </a:rPr>
              <a:t>Tvarios</a:t>
            </a:r>
            <a:r>
              <a:rPr lang="en-US" b="1" dirty="0">
                <a:solidFill>
                  <a:schemeClr val="tx1">
                    <a:lumMod val="85000"/>
                    <a:lumOff val="15000"/>
                  </a:schemeClr>
                </a:solidFill>
                <a:effectLst/>
              </a:rPr>
              <a:t> </a:t>
            </a:r>
            <a:r>
              <a:rPr lang="en-US" b="1" dirty="0" err="1">
                <a:solidFill>
                  <a:schemeClr val="tx1">
                    <a:lumMod val="85000"/>
                    <a:lumOff val="15000"/>
                  </a:schemeClr>
                </a:solidFill>
                <a:effectLst/>
              </a:rPr>
              <a:t>žemės</a:t>
            </a:r>
            <a:r>
              <a:rPr lang="en-US" b="1" dirty="0">
                <a:solidFill>
                  <a:schemeClr val="tx1">
                    <a:lumMod val="85000"/>
                    <a:lumOff val="15000"/>
                  </a:schemeClr>
                </a:solidFill>
              </a:rPr>
              <a:t> </a:t>
            </a:r>
            <a:r>
              <a:rPr lang="en-US" b="1" dirty="0" err="1">
                <a:solidFill>
                  <a:schemeClr val="tx1">
                    <a:lumMod val="85000"/>
                    <a:lumOff val="15000"/>
                  </a:schemeClr>
                </a:solidFill>
              </a:rPr>
              <a:t>ūkio</a:t>
            </a:r>
            <a:r>
              <a:rPr lang="en-US" b="1" dirty="0">
                <a:solidFill>
                  <a:schemeClr val="tx1">
                    <a:lumMod val="85000"/>
                    <a:lumOff val="15000"/>
                  </a:schemeClr>
                </a:solidFill>
                <a:effectLst/>
              </a:rPr>
              <a:t>, </a:t>
            </a:r>
            <a:r>
              <a:rPr lang="en-US" b="1" dirty="0" err="1">
                <a:solidFill>
                  <a:schemeClr val="tx1">
                    <a:lumMod val="85000"/>
                    <a:lumOff val="15000"/>
                  </a:schemeClr>
                </a:solidFill>
                <a:effectLst/>
              </a:rPr>
              <a:t>maisto</a:t>
            </a:r>
            <a:r>
              <a:rPr lang="en-US" b="1" dirty="0">
                <a:solidFill>
                  <a:schemeClr val="tx1">
                    <a:lumMod val="85000"/>
                    <a:lumOff val="15000"/>
                  </a:schemeClr>
                </a:solidFill>
                <a:effectLst/>
              </a:rPr>
              <a:t> </a:t>
            </a:r>
            <a:r>
              <a:rPr lang="en-US" b="1" dirty="0" err="1">
                <a:solidFill>
                  <a:schemeClr val="tx1">
                    <a:lumMod val="85000"/>
                    <a:lumOff val="15000"/>
                  </a:schemeClr>
                </a:solidFill>
                <a:effectLst/>
              </a:rPr>
              <a:t>ūkio</a:t>
            </a:r>
            <a:r>
              <a:rPr lang="en-US" b="1" dirty="0">
                <a:solidFill>
                  <a:schemeClr val="tx1">
                    <a:lumMod val="85000"/>
                    <a:lumOff val="15000"/>
                  </a:schemeClr>
                </a:solidFill>
                <a:effectLst/>
              </a:rPr>
              <a:t> </a:t>
            </a:r>
            <a:r>
              <a:rPr lang="en-US" b="1" dirty="0" err="1">
                <a:solidFill>
                  <a:schemeClr val="tx1">
                    <a:lumMod val="85000"/>
                    <a:lumOff val="15000"/>
                  </a:schemeClr>
                </a:solidFill>
                <a:effectLst/>
              </a:rPr>
              <a:t>bei</a:t>
            </a:r>
            <a:r>
              <a:rPr lang="en-US" b="1" dirty="0">
                <a:solidFill>
                  <a:schemeClr val="tx1">
                    <a:lumMod val="85000"/>
                    <a:lumOff val="15000"/>
                  </a:schemeClr>
                </a:solidFill>
                <a:effectLst/>
              </a:rPr>
              <a:t> </a:t>
            </a:r>
            <a:r>
              <a:rPr lang="en-US" b="1" dirty="0" err="1">
                <a:solidFill>
                  <a:schemeClr val="tx1">
                    <a:lumMod val="85000"/>
                    <a:lumOff val="15000"/>
                  </a:schemeClr>
                </a:solidFill>
                <a:effectLst/>
              </a:rPr>
              <a:t>žuvininkystės</a:t>
            </a:r>
            <a:r>
              <a:rPr lang="en-US" b="1" dirty="0">
                <a:solidFill>
                  <a:schemeClr val="tx1">
                    <a:lumMod val="85000"/>
                    <a:lumOff val="15000"/>
                  </a:schemeClr>
                </a:solidFill>
                <a:effectLst/>
              </a:rPr>
              <a:t> </a:t>
            </a:r>
            <a:r>
              <a:rPr lang="en-US" b="1" dirty="0" err="1">
                <a:solidFill>
                  <a:schemeClr val="tx1">
                    <a:lumMod val="85000"/>
                    <a:lumOff val="15000"/>
                  </a:schemeClr>
                </a:solidFill>
                <a:effectLst/>
              </a:rPr>
              <a:t>gamybos</a:t>
            </a:r>
            <a:r>
              <a:rPr lang="en-US" b="1" dirty="0">
                <a:solidFill>
                  <a:schemeClr val="tx1">
                    <a:lumMod val="85000"/>
                    <a:lumOff val="15000"/>
                  </a:schemeClr>
                </a:solidFill>
                <a:effectLst/>
              </a:rPr>
              <a:t> </a:t>
            </a:r>
            <a:r>
              <a:rPr lang="en-US" b="1" dirty="0" err="1">
                <a:solidFill>
                  <a:schemeClr val="tx1">
                    <a:lumMod val="85000"/>
                    <a:lumOff val="15000"/>
                  </a:schemeClr>
                </a:solidFill>
                <a:effectLst/>
              </a:rPr>
              <a:t>plėtra</a:t>
            </a:r>
            <a:r>
              <a:rPr lang="en-US" b="1" dirty="0">
                <a:solidFill>
                  <a:schemeClr val="tx1">
                    <a:lumMod val="85000"/>
                    <a:lumOff val="15000"/>
                  </a:schemeClr>
                </a:solidFill>
                <a:effectLst/>
              </a:rPr>
              <a:t> (I)</a:t>
            </a:r>
            <a:endParaRPr lang="en-US" dirty="0">
              <a:solidFill>
                <a:schemeClr val="tx1">
                  <a:lumMod val="85000"/>
                  <a:lumOff val="15000"/>
                </a:schemeClr>
              </a:solidFill>
            </a:endParaRPr>
          </a:p>
        </p:txBody>
      </p:sp>
      <p:sp>
        <p:nvSpPr>
          <p:cNvPr id="3" name="TextBox 2">
            <a:extLst>
              <a:ext uri="{FF2B5EF4-FFF2-40B4-BE49-F238E27FC236}">
                <a16:creationId xmlns:a16="http://schemas.microsoft.com/office/drawing/2014/main" id="{4CCFDE69-C58C-76CC-D135-3A96A96089E4}"/>
              </a:ext>
            </a:extLst>
          </p:cNvPr>
          <p:cNvSpPr txBox="1"/>
          <p:nvPr/>
        </p:nvSpPr>
        <p:spPr>
          <a:xfrm>
            <a:off x="5856266" y="405319"/>
            <a:ext cx="5828540" cy="6365132"/>
          </a:xfrm>
          <a:prstGeom prst="rect">
            <a:avLst/>
          </a:prstGeom>
        </p:spPr>
        <p:txBody>
          <a:bodyPr vert="horz" lIns="91440" tIns="45720" rIns="91440" bIns="45720" rtlCol="0" anchor="ctr">
            <a:normAutofit/>
          </a:bodyPr>
          <a:lstStyle/>
          <a:p>
            <a:pPr>
              <a:lnSpc>
                <a:spcPct val="90000"/>
              </a:lnSpc>
              <a:spcBef>
                <a:spcPts val="1000"/>
              </a:spcBef>
              <a:buClr>
                <a:schemeClr val="accent1"/>
              </a:buClr>
              <a:buSzPct val="80000"/>
            </a:pPr>
            <a:r>
              <a:rPr lang="en-US" sz="3100" err="1">
                <a:solidFill>
                  <a:srgbClr val="FFFFFF"/>
                </a:solidFill>
                <a:effectLst/>
              </a:rPr>
              <a:t>Veiksmai</a:t>
            </a:r>
            <a:r>
              <a:rPr lang="en-US" sz="3100">
                <a:solidFill>
                  <a:srgbClr val="FFFFFF"/>
                </a:solidFill>
                <a:effectLst/>
              </a:rPr>
              <a:t>: </a:t>
            </a:r>
          </a:p>
          <a:p>
            <a:pPr algn="just">
              <a:lnSpc>
                <a:spcPct val="90000"/>
              </a:lnSpc>
              <a:spcBef>
                <a:spcPts val="1000"/>
              </a:spcBef>
              <a:buClr>
                <a:schemeClr val="accent1"/>
              </a:buClr>
              <a:buSzPct val="80000"/>
              <a:buFont typeface="Wingdings 3" charset="2"/>
              <a:buChar char=""/>
            </a:pPr>
            <a:r>
              <a:rPr lang="en-US" err="1">
                <a:solidFill>
                  <a:srgbClr val="FFFFFF"/>
                </a:solidFill>
                <a:effectLst/>
              </a:rPr>
              <a:t>Užtikrinti</a:t>
            </a:r>
            <a:r>
              <a:rPr lang="en-US">
                <a:solidFill>
                  <a:srgbClr val="FFFFFF"/>
                </a:solidFill>
                <a:effectLst/>
              </a:rPr>
              <a:t> </a:t>
            </a:r>
            <a:r>
              <a:rPr lang="en-US" err="1">
                <a:solidFill>
                  <a:srgbClr val="FFFFFF"/>
                </a:solidFill>
                <a:effectLst/>
              </a:rPr>
              <a:t>teisingesnį</a:t>
            </a:r>
            <a:r>
              <a:rPr lang="en-US">
                <a:solidFill>
                  <a:srgbClr val="FFFFFF"/>
                </a:solidFill>
                <a:effectLst/>
              </a:rPr>
              <a:t> </a:t>
            </a:r>
            <a:r>
              <a:rPr lang="en-US" err="1">
                <a:solidFill>
                  <a:srgbClr val="FFFFFF"/>
                </a:solidFill>
                <a:effectLst/>
              </a:rPr>
              <a:t>ir</a:t>
            </a:r>
            <a:r>
              <a:rPr lang="en-US">
                <a:solidFill>
                  <a:srgbClr val="FFFFFF"/>
                </a:solidFill>
                <a:effectLst/>
              </a:rPr>
              <a:t> </a:t>
            </a:r>
            <a:r>
              <a:rPr lang="en-US" err="1">
                <a:solidFill>
                  <a:srgbClr val="FFFFFF"/>
                </a:solidFill>
                <a:effectLst/>
              </a:rPr>
              <a:t>tolygesnį</a:t>
            </a:r>
            <a:r>
              <a:rPr lang="en-US">
                <a:solidFill>
                  <a:srgbClr val="FFFFFF"/>
                </a:solidFill>
                <a:effectLst/>
              </a:rPr>
              <a:t> paramos </a:t>
            </a:r>
            <a:r>
              <a:rPr lang="en-US" err="1">
                <a:solidFill>
                  <a:srgbClr val="FFFFFF"/>
                </a:solidFill>
                <a:effectLst/>
              </a:rPr>
              <a:t>paskirstymą</a:t>
            </a:r>
            <a:r>
              <a:rPr lang="en-US">
                <a:solidFill>
                  <a:srgbClr val="FFFFFF"/>
                </a:solidFill>
                <a:effectLst/>
              </a:rPr>
              <a:t> </a:t>
            </a:r>
            <a:r>
              <a:rPr lang="en-US" err="1">
                <a:solidFill>
                  <a:srgbClr val="FFFFFF"/>
                </a:solidFill>
                <a:effectLst/>
              </a:rPr>
              <a:t>ūkiams</a:t>
            </a:r>
            <a:r>
              <a:rPr lang="en-US">
                <a:solidFill>
                  <a:srgbClr val="FFFFFF"/>
                </a:solidFill>
                <a:effectLst/>
              </a:rPr>
              <a:t> </a:t>
            </a:r>
            <a:r>
              <a:rPr lang="en-US" err="1">
                <a:solidFill>
                  <a:srgbClr val="FFFFFF"/>
                </a:solidFill>
                <a:effectLst/>
              </a:rPr>
              <a:t>pagal</a:t>
            </a:r>
            <a:r>
              <a:rPr lang="en-US">
                <a:solidFill>
                  <a:srgbClr val="FFFFFF"/>
                </a:solidFill>
                <a:effectLst/>
              </a:rPr>
              <a:t> </a:t>
            </a:r>
            <a:r>
              <a:rPr lang="en-US" err="1">
                <a:solidFill>
                  <a:srgbClr val="FFFFFF"/>
                </a:solidFill>
                <a:effectLst/>
              </a:rPr>
              <a:t>skirtingą</a:t>
            </a:r>
            <a:r>
              <a:rPr lang="en-US">
                <a:solidFill>
                  <a:srgbClr val="FFFFFF"/>
                </a:solidFill>
                <a:effectLst/>
              </a:rPr>
              <a:t> </a:t>
            </a:r>
            <a:r>
              <a:rPr lang="en-US" err="1">
                <a:solidFill>
                  <a:srgbClr val="FFFFFF"/>
                </a:solidFill>
                <a:effectLst/>
              </a:rPr>
              <a:t>ūkių</a:t>
            </a:r>
            <a:r>
              <a:rPr lang="en-US">
                <a:solidFill>
                  <a:srgbClr val="FFFFFF"/>
                </a:solidFill>
                <a:effectLst/>
              </a:rPr>
              <a:t> </a:t>
            </a:r>
            <a:r>
              <a:rPr lang="en-US" err="1">
                <a:solidFill>
                  <a:srgbClr val="FFFFFF"/>
                </a:solidFill>
                <a:effectLst/>
              </a:rPr>
              <a:t>dydį</a:t>
            </a:r>
            <a:endParaRPr lang="en-US">
              <a:solidFill>
                <a:srgbClr val="FFFFFF"/>
              </a:solidFill>
              <a:effectLst/>
            </a:endParaRPr>
          </a:p>
          <a:p>
            <a:pPr algn="just">
              <a:lnSpc>
                <a:spcPct val="90000"/>
              </a:lnSpc>
              <a:spcBef>
                <a:spcPts val="1000"/>
              </a:spcBef>
              <a:buClr>
                <a:schemeClr val="accent1"/>
              </a:buClr>
              <a:buSzPct val="80000"/>
              <a:buFont typeface="Wingdings 3" charset="2"/>
              <a:buChar char=""/>
            </a:pPr>
            <a:r>
              <a:rPr lang="en-US" err="1">
                <a:solidFill>
                  <a:srgbClr val="FFFFFF"/>
                </a:solidFill>
                <a:effectLst/>
              </a:rPr>
              <a:t>Didinti</a:t>
            </a:r>
            <a:r>
              <a:rPr lang="en-US">
                <a:solidFill>
                  <a:srgbClr val="FFFFFF"/>
                </a:solidFill>
                <a:effectLst/>
              </a:rPr>
              <a:t> paramos </a:t>
            </a:r>
            <a:r>
              <a:rPr lang="en-US" err="1">
                <a:solidFill>
                  <a:srgbClr val="FFFFFF"/>
                </a:solidFill>
                <a:effectLst/>
              </a:rPr>
              <a:t>prieinamumą</a:t>
            </a:r>
            <a:r>
              <a:rPr lang="en-US">
                <a:solidFill>
                  <a:srgbClr val="FFFFFF"/>
                </a:solidFill>
                <a:effectLst/>
              </a:rPr>
              <a:t> </a:t>
            </a:r>
            <a:r>
              <a:rPr lang="en-US" err="1">
                <a:solidFill>
                  <a:srgbClr val="FFFFFF"/>
                </a:solidFill>
                <a:effectLst/>
              </a:rPr>
              <a:t>smulkiems</a:t>
            </a:r>
            <a:r>
              <a:rPr lang="en-US">
                <a:solidFill>
                  <a:srgbClr val="FFFFFF"/>
                </a:solidFill>
                <a:effectLst/>
              </a:rPr>
              <a:t> </a:t>
            </a:r>
            <a:r>
              <a:rPr lang="en-US" err="1">
                <a:solidFill>
                  <a:srgbClr val="FFFFFF"/>
                </a:solidFill>
                <a:effectLst/>
              </a:rPr>
              <a:t>ir</a:t>
            </a:r>
            <a:r>
              <a:rPr lang="en-US">
                <a:solidFill>
                  <a:srgbClr val="FFFFFF"/>
                </a:solidFill>
                <a:effectLst/>
              </a:rPr>
              <a:t> </a:t>
            </a:r>
            <a:r>
              <a:rPr lang="en-US" err="1">
                <a:solidFill>
                  <a:srgbClr val="FFFFFF"/>
                </a:solidFill>
                <a:effectLst/>
              </a:rPr>
              <a:t>vidutiniams</a:t>
            </a:r>
            <a:r>
              <a:rPr lang="en-US">
                <a:solidFill>
                  <a:srgbClr val="FFFFFF"/>
                </a:solidFill>
                <a:effectLst/>
              </a:rPr>
              <a:t> </a:t>
            </a:r>
            <a:r>
              <a:rPr lang="en-US" err="1">
                <a:solidFill>
                  <a:srgbClr val="FFFFFF"/>
                </a:solidFill>
                <a:effectLst/>
              </a:rPr>
              <a:t>ūkiams</a:t>
            </a:r>
            <a:r>
              <a:rPr lang="en-US">
                <a:solidFill>
                  <a:srgbClr val="FFFFFF"/>
                </a:solidFill>
                <a:effectLst/>
              </a:rPr>
              <a:t> </a:t>
            </a:r>
            <a:r>
              <a:rPr lang="en-US" err="1">
                <a:solidFill>
                  <a:srgbClr val="FFFFFF"/>
                </a:solidFill>
                <a:effectLst/>
              </a:rPr>
              <a:t>teikiant</a:t>
            </a:r>
            <a:r>
              <a:rPr lang="en-US">
                <a:solidFill>
                  <a:srgbClr val="FFFFFF"/>
                </a:solidFill>
                <a:effectLst/>
              </a:rPr>
              <a:t> </a:t>
            </a:r>
            <a:r>
              <a:rPr lang="en-US" err="1">
                <a:solidFill>
                  <a:srgbClr val="FFFFFF"/>
                </a:solidFill>
                <a:effectLst/>
              </a:rPr>
              <a:t>paramą</a:t>
            </a:r>
            <a:r>
              <a:rPr lang="en-US">
                <a:solidFill>
                  <a:srgbClr val="FFFFFF"/>
                </a:solidFill>
                <a:effectLst/>
              </a:rPr>
              <a:t> </a:t>
            </a:r>
            <a:r>
              <a:rPr lang="en-US" err="1">
                <a:solidFill>
                  <a:srgbClr val="FFFFFF"/>
                </a:solidFill>
                <a:effectLst/>
              </a:rPr>
              <a:t>supaprastinta</a:t>
            </a:r>
            <a:r>
              <a:rPr lang="en-US">
                <a:solidFill>
                  <a:srgbClr val="FFFFFF"/>
                </a:solidFill>
                <a:effectLst/>
              </a:rPr>
              <a:t> </a:t>
            </a:r>
            <a:r>
              <a:rPr lang="en-US" err="1">
                <a:solidFill>
                  <a:srgbClr val="FFFFFF"/>
                </a:solidFill>
                <a:effectLst/>
              </a:rPr>
              <a:t>tvarka</a:t>
            </a:r>
            <a:endParaRPr lang="en-US">
              <a:solidFill>
                <a:srgbClr val="FFFFFF"/>
              </a:solidFill>
              <a:effectLst/>
            </a:endParaRPr>
          </a:p>
          <a:p>
            <a:pPr algn="just">
              <a:lnSpc>
                <a:spcPct val="90000"/>
              </a:lnSpc>
              <a:spcBef>
                <a:spcPts val="1000"/>
              </a:spcBef>
              <a:buClr>
                <a:schemeClr val="accent1"/>
              </a:buClr>
              <a:buSzPct val="80000"/>
              <a:buFont typeface="Wingdings 3" charset="2"/>
              <a:buChar char=""/>
            </a:pPr>
            <a:r>
              <a:rPr lang="en-US" err="1">
                <a:solidFill>
                  <a:srgbClr val="FFFFFF"/>
                </a:solidFill>
                <a:effectLst/>
              </a:rPr>
              <a:t>Didinti</a:t>
            </a:r>
            <a:r>
              <a:rPr lang="en-US">
                <a:solidFill>
                  <a:srgbClr val="FFFFFF"/>
                </a:solidFill>
                <a:effectLst/>
              </a:rPr>
              <a:t> </a:t>
            </a:r>
            <a:r>
              <a:rPr lang="en-US" err="1">
                <a:solidFill>
                  <a:srgbClr val="FFFFFF"/>
                </a:solidFill>
                <a:effectLst/>
              </a:rPr>
              <a:t>ūkių</a:t>
            </a:r>
            <a:r>
              <a:rPr lang="en-US">
                <a:solidFill>
                  <a:srgbClr val="FFFFFF"/>
                </a:solidFill>
                <a:effectLst/>
              </a:rPr>
              <a:t> </a:t>
            </a:r>
            <a:r>
              <a:rPr lang="en-US" err="1">
                <a:solidFill>
                  <a:srgbClr val="FFFFFF"/>
                </a:solidFill>
                <a:effectLst/>
              </a:rPr>
              <a:t>atsparumą</a:t>
            </a:r>
            <a:r>
              <a:rPr lang="en-US">
                <a:solidFill>
                  <a:srgbClr val="FFFFFF"/>
                </a:solidFill>
                <a:effectLst/>
              </a:rPr>
              <a:t> </a:t>
            </a:r>
            <a:r>
              <a:rPr lang="en-US" err="1">
                <a:solidFill>
                  <a:srgbClr val="FFFFFF"/>
                </a:solidFill>
                <a:effectLst/>
              </a:rPr>
              <a:t>skatinant</a:t>
            </a:r>
            <a:r>
              <a:rPr lang="en-US">
                <a:solidFill>
                  <a:srgbClr val="FFFFFF"/>
                </a:solidFill>
                <a:effectLst/>
              </a:rPr>
              <a:t> </a:t>
            </a:r>
            <a:r>
              <a:rPr lang="en-US" err="1">
                <a:solidFill>
                  <a:srgbClr val="FFFFFF"/>
                </a:solidFill>
                <a:effectLst/>
              </a:rPr>
              <a:t>įvairinti</a:t>
            </a:r>
            <a:r>
              <a:rPr lang="en-US">
                <a:solidFill>
                  <a:srgbClr val="FFFFFF"/>
                </a:solidFill>
                <a:effectLst/>
              </a:rPr>
              <a:t> / </a:t>
            </a:r>
            <a:r>
              <a:rPr lang="en-US" err="1">
                <a:solidFill>
                  <a:srgbClr val="FFFFFF"/>
                </a:solidFill>
                <a:effectLst/>
              </a:rPr>
              <a:t>diversifikuoti</a:t>
            </a:r>
            <a:r>
              <a:rPr lang="en-US">
                <a:solidFill>
                  <a:srgbClr val="FFFFFF"/>
                </a:solidFill>
                <a:effectLst/>
              </a:rPr>
              <a:t> žemės ūkio </a:t>
            </a:r>
            <a:r>
              <a:rPr lang="en-US" err="1">
                <a:solidFill>
                  <a:srgbClr val="FFFFFF"/>
                </a:solidFill>
                <a:effectLst/>
              </a:rPr>
              <a:t>veiklą</a:t>
            </a:r>
            <a:r>
              <a:rPr lang="en-US">
                <a:solidFill>
                  <a:srgbClr val="FFFFFF"/>
                </a:solidFill>
                <a:effectLst/>
              </a:rPr>
              <a:t> (</a:t>
            </a:r>
            <a:r>
              <a:rPr lang="en-US" err="1">
                <a:solidFill>
                  <a:srgbClr val="FFFFFF"/>
                </a:solidFill>
                <a:effectLst/>
              </a:rPr>
              <a:t>skatinti</a:t>
            </a:r>
            <a:r>
              <a:rPr lang="en-US">
                <a:solidFill>
                  <a:srgbClr val="FFFFFF"/>
                </a:solidFill>
                <a:effectLst/>
              </a:rPr>
              <a:t> </a:t>
            </a:r>
            <a:r>
              <a:rPr lang="en-US" err="1">
                <a:solidFill>
                  <a:srgbClr val="FFFFFF"/>
                </a:solidFill>
                <a:effectLst/>
              </a:rPr>
              <a:t>mišrius</a:t>
            </a:r>
            <a:r>
              <a:rPr lang="en-US">
                <a:solidFill>
                  <a:srgbClr val="FFFFFF"/>
                </a:solidFill>
                <a:effectLst/>
              </a:rPr>
              <a:t> </a:t>
            </a:r>
            <a:r>
              <a:rPr lang="en-US" err="1">
                <a:solidFill>
                  <a:srgbClr val="FFFFFF"/>
                </a:solidFill>
                <a:effectLst/>
              </a:rPr>
              <a:t>ūkius</a:t>
            </a:r>
            <a:r>
              <a:rPr lang="en-US">
                <a:solidFill>
                  <a:srgbClr val="FFFFFF"/>
                </a:solidFill>
                <a:effectLst/>
              </a:rPr>
              <a:t>) </a:t>
            </a:r>
          </a:p>
          <a:p>
            <a:pPr algn="just">
              <a:lnSpc>
                <a:spcPct val="90000"/>
              </a:lnSpc>
              <a:spcBef>
                <a:spcPts val="1000"/>
              </a:spcBef>
              <a:buClr>
                <a:schemeClr val="accent1"/>
              </a:buClr>
              <a:buSzPct val="80000"/>
              <a:buFont typeface="Wingdings 3" charset="2"/>
              <a:buChar char=""/>
            </a:pPr>
            <a:r>
              <a:rPr lang="en-US" err="1">
                <a:solidFill>
                  <a:srgbClr val="FFFFFF"/>
                </a:solidFill>
                <a:effectLst/>
              </a:rPr>
              <a:t>Mažinti</a:t>
            </a:r>
            <a:r>
              <a:rPr lang="en-US">
                <a:solidFill>
                  <a:srgbClr val="FFFFFF"/>
                </a:solidFill>
                <a:effectLst/>
              </a:rPr>
              <a:t> </a:t>
            </a:r>
            <a:r>
              <a:rPr lang="en-US" err="1">
                <a:solidFill>
                  <a:srgbClr val="FFFFFF"/>
                </a:solidFill>
                <a:effectLst/>
              </a:rPr>
              <a:t>neigiamą</a:t>
            </a:r>
            <a:r>
              <a:rPr lang="en-US">
                <a:solidFill>
                  <a:srgbClr val="FFFFFF"/>
                </a:solidFill>
                <a:effectLst/>
              </a:rPr>
              <a:t> </a:t>
            </a:r>
            <a:r>
              <a:rPr lang="en-US" err="1">
                <a:solidFill>
                  <a:srgbClr val="FFFFFF"/>
                </a:solidFill>
                <a:effectLst/>
              </a:rPr>
              <a:t>poveikį</a:t>
            </a:r>
            <a:r>
              <a:rPr lang="en-US">
                <a:solidFill>
                  <a:srgbClr val="FFFFFF"/>
                </a:solidFill>
                <a:effectLst/>
              </a:rPr>
              <a:t> </a:t>
            </a:r>
            <a:r>
              <a:rPr lang="en-US" err="1">
                <a:solidFill>
                  <a:srgbClr val="FFFFFF"/>
                </a:solidFill>
                <a:effectLst/>
              </a:rPr>
              <a:t>aplinkai</a:t>
            </a:r>
            <a:r>
              <a:rPr lang="en-US">
                <a:solidFill>
                  <a:srgbClr val="FFFFFF"/>
                </a:solidFill>
                <a:effectLst/>
              </a:rPr>
              <a:t>, </a:t>
            </a:r>
            <a:r>
              <a:rPr lang="en-US" err="1">
                <a:solidFill>
                  <a:srgbClr val="FFFFFF"/>
                </a:solidFill>
                <a:effectLst/>
              </a:rPr>
              <a:t>klimatui</a:t>
            </a:r>
            <a:r>
              <a:rPr lang="en-US">
                <a:solidFill>
                  <a:srgbClr val="FFFFFF"/>
                </a:solidFill>
                <a:effectLst/>
              </a:rPr>
              <a:t> </a:t>
            </a:r>
            <a:r>
              <a:rPr lang="en-US" err="1">
                <a:solidFill>
                  <a:srgbClr val="FFFFFF"/>
                </a:solidFill>
                <a:effectLst/>
              </a:rPr>
              <a:t>ir</a:t>
            </a:r>
            <a:r>
              <a:rPr lang="en-US">
                <a:solidFill>
                  <a:srgbClr val="FFFFFF"/>
                </a:solidFill>
                <a:effectLst/>
              </a:rPr>
              <a:t> </a:t>
            </a:r>
            <a:r>
              <a:rPr lang="en-US" err="1">
                <a:solidFill>
                  <a:srgbClr val="FFFFFF"/>
                </a:solidFill>
                <a:effectLst/>
              </a:rPr>
              <a:t>bioįvairovei</a:t>
            </a:r>
            <a:r>
              <a:rPr lang="en-US">
                <a:solidFill>
                  <a:srgbClr val="FFFFFF"/>
                </a:solidFill>
                <a:effectLst/>
              </a:rPr>
              <a:t>, </a:t>
            </a:r>
            <a:r>
              <a:rPr lang="en-US" err="1">
                <a:solidFill>
                  <a:srgbClr val="FFFFFF"/>
                </a:solidFill>
                <a:effectLst/>
              </a:rPr>
              <a:t>įgyvendinant</a:t>
            </a:r>
            <a:r>
              <a:rPr lang="en-US">
                <a:solidFill>
                  <a:srgbClr val="FFFFFF"/>
                </a:solidFill>
                <a:effectLst/>
              </a:rPr>
              <a:t> paramos </a:t>
            </a:r>
            <a:r>
              <a:rPr lang="en-US" err="1">
                <a:solidFill>
                  <a:srgbClr val="FFFFFF"/>
                </a:solidFill>
                <a:effectLst/>
              </a:rPr>
              <a:t>priemones</a:t>
            </a:r>
            <a:endParaRPr lang="en-US">
              <a:solidFill>
                <a:srgbClr val="FFFFFF"/>
              </a:solidFill>
              <a:effectLst/>
            </a:endParaRPr>
          </a:p>
          <a:p>
            <a:pPr algn="just">
              <a:lnSpc>
                <a:spcPct val="90000"/>
              </a:lnSpc>
              <a:spcBef>
                <a:spcPts val="1000"/>
              </a:spcBef>
              <a:buClr>
                <a:schemeClr val="accent1"/>
              </a:buClr>
              <a:buSzPct val="80000"/>
              <a:buFont typeface="Wingdings 3" charset="2"/>
              <a:buChar char=""/>
            </a:pPr>
            <a:r>
              <a:rPr lang="en-US" err="1">
                <a:solidFill>
                  <a:srgbClr val="FFFFFF"/>
                </a:solidFill>
                <a:effectLst/>
              </a:rPr>
              <a:t>Išplėsti</a:t>
            </a:r>
            <a:r>
              <a:rPr lang="en-US">
                <a:solidFill>
                  <a:srgbClr val="FFFFFF"/>
                </a:solidFill>
                <a:effectLst/>
              </a:rPr>
              <a:t> </a:t>
            </a:r>
            <a:r>
              <a:rPr lang="en-US" err="1">
                <a:solidFill>
                  <a:srgbClr val="FFFFFF"/>
                </a:solidFill>
                <a:effectLst/>
              </a:rPr>
              <a:t>produktų</a:t>
            </a:r>
            <a:r>
              <a:rPr lang="en-US">
                <a:solidFill>
                  <a:srgbClr val="FFFFFF"/>
                </a:solidFill>
                <a:effectLst/>
              </a:rPr>
              <a:t> </a:t>
            </a:r>
            <a:r>
              <a:rPr lang="en-US" err="1">
                <a:solidFill>
                  <a:srgbClr val="FFFFFF"/>
                </a:solidFill>
                <a:effectLst/>
              </a:rPr>
              <a:t>asortimentą</a:t>
            </a:r>
            <a:r>
              <a:rPr lang="en-US">
                <a:solidFill>
                  <a:srgbClr val="FFFFFF"/>
                </a:solidFill>
                <a:effectLst/>
              </a:rPr>
              <a:t> </a:t>
            </a:r>
            <a:r>
              <a:rPr lang="en-US" err="1">
                <a:solidFill>
                  <a:srgbClr val="FFFFFF"/>
                </a:solidFill>
                <a:effectLst/>
              </a:rPr>
              <a:t>pagal</a:t>
            </a:r>
            <a:r>
              <a:rPr lang="en-US">
                <a:solidFill>
                  <a:srgbClr val="FFFFFF"/>
                </a:solidFill>
                <a:effectLst/>
              </a:rPr>
              <a:t> </a:t>
            </a:r>
            <a:r>
              <a:rPr lang="en-US" err="1">
                <a:solidFill>
                  <a:srgbClr val="FFFFFF"/>
                </a:solidFill>
                <a:effectLst/>
              </a:rPr>
              <a:t>nacionalinės</a:t>
            </a:r>
            <a:r>
              <a:rPr lang="en-US">
                <a:solidFill>
                  <a:srgbClr val="FFFFFF"/>
                </a:solidFill>
                <a:effectLst/>
              </a:rPr>
              <a:t> maisto </a:t>
            </a:r>
            <a:r>
              <a:rPr lang="en-US" err="1">
                <a:solidFill>
                  <a:srgbClr val="FFFFFF"/>
                </a:solidFill>
                <a:effectLst/>
              </a:rPr>
              <a:t>kokybės</a:t>
            </a:r>
            <a:r>
              <a:rPr lang="en-US">
                <a:solidFill>
                  <a:srgbClr val="FFFFFF"/>
                </a:solidFill>
                <a:effectLst/>
              </a:rPr>
              <a:t> </a:t>
            </a:r>
            <a:r>
              <a:rPr lang="en-US" err="1">
                <a:solidFill>
                  <a:srgbClr val="FFFFFF"/>
                </a:solidFill>
                <a:effectLst/>
              </a:rPr>
              <a:t>sistemos</a:t>
            </a:r>
            <a:r>
              <a:rPr lang="en-US">
                <a:solidFill>
                  <a:srgbClr val="FFFFFF"/>
                </a:solidFill>
                <a:effectLst/>
              </a:rPr>
              <a:t> </a:t>
            </a:r>
            <a:r>
              <a:rPr lang="en-US" err="1">
                <a:solidFill>
                  <a:srgbClr val="FFFFFF"/>
                </a:solidFill>
                <a:effectLst/>
              </a:rPr>
              <a:t>taisyklių</a:t>
            </a:r>
            <a:r>
              <a:rPr lang="en-US">
                <a:solidFill>
                  <a:srgbClr val="FFFFFF"/>
                </a:solidFill>
                <a:effectLst/>
              </a:rPr>
              <a:t> (NKP </a:t>
            </a:r>
            <a:r>
              <a:rPr lang="en-US" err="1">
                <a:solidFill>
                  <a:srgbClr val="FFFFFF"/>
                </a:solidFill>
                <a:effectLst/>
              </a:rPr>
              <a:t>taisyklės</a:t>
            </a:r>
            <a:r>
              <a:rPr lang="en-US">
                <a:solidFill>
                  <a:srgbClr val="FFFFFF"/>
                </a:solidFill>
                <a:effectLst/>
              </a:rPr>
              <a:t>) </a:t>
            </a:r>
            <a:r>
              <a:rPr lang="en-US" err="1">
                <a:solidFill>
                  <a:srgbClr val="FFFFFF"/>
                </a:solidFill>
                <a:effectLst/>
              </a:rPr>
              <a:t>reikalavimus</a:t>
            </a:r>
            <a:endParaRPr lang="en-US">
              <a:solidFill>
                <a:srgbClr val="FFFFFF"/>
              </a:solidFill>
              <a:effectLst/>
            </a:endParaRPr>
          </a:p>
          <a:p>
            <a:pPr algn="just">
              <a:lnSpc>
                <a:spcPct val="90000"/>
              </a:lnSpc>
              <a:spcBef>
                <a:spcPts val="1000"/>
              </a:spcBef>
              <a:buClr>
                <a:schemeClr val="accent1"/>
              </a:buClr>
              <a:buSzPct val="80000"/>
              <a:buFont typeface="Wingdings 3" charset="2"/>
              <a:buChar char=""/>
            </a:pPr>
            <a:r>
              <a:rPr lang="en-US" err="1">
                <a:solidFill>
                  <a:srgbClr val="FFFFFF"/>
                </a:solidFill>
                <a:effectLst/>
              </a:rPr>
              <a:t>Pakeisti</a:t>
            </a:r>
            <a:r>
              <a:rPr lang="en-US">
                <a:solidFill>
                  <a:srgbClr val="FFFFFF"/>
                </a:solidFill>
                <a:effectLst/>
              </a:rPr>
              <a:t> Žemės ūkio </a:t>
            </a:r>
            <a:r>
              <a:rPr lang="en-US" err="1">
                <a:solidFill>
                  <a:srgbClr val="FFFFFF"/>
                </a:solidFill>
                <a:effectLst/>
              </a:rPr>
              <a:t>paskirties</a:t>
            </a:r>
            <a:r>
              <a:rPr lang="en-US">
                <a:solidFill>
                  <a:srgbClr val="FFFFFF"/>
                </a:solidFill>
                <a:effectLst/>
              </a:rPr>
              <a:t> žemės </a:t>
            </a:r>
            <a:r>
              <a:rPr lang="en-US" err="1">
                <a:solidFill>
                  <a:srgbClr val="FFFFFF"/>
                </a:solidFill>
                <a:effectLst/>
              </a:rPr>
              <a:t>įsigijimo</a:t>
            </a:r>
            <a:r>
              <a:rPr lang="en-US">
                <a:solidFill>
                  <a:srgbClr val="FFFFFF"/>
                </a:solidFill>
                <a:effectLst/>
              </a:rPr>
              <a:t> </a:t>
            </a:r>
            <a:r>
              <a:rPr lang="en-US" err="1">
                <a:solidFill>
                  <a:srgbClr val="FFFFFF"/>
                </a:solidFill>
                <a:effectLst/>
              </a:rPr>
              <a:t>įstatymą</a:t>
            </a:r>
            <a:r>
              <a:rPr lang="en-US">
                <a:solidFill>
                  <a:srgbClr val="FFFFFF"/>
                </a:solidFill>
                <a:effectLst/>
              </a:rPr>
              <a:t>, </a:t>
            </a:r>
            <a:r>
              <a:rPr lang="en-US" err="1">
                <a:solidFill>
                  <a:srgbClr val="FFFFFF"/>
                </a:solidFill>
                <a:effectLst/>
              </a:rPr>
              <a:t>suteikiant</a:t>
            </a:r>
            <a:r>
              <a:rPr lang="en-US">
                <a:solidFill>
                  <a:srgbClr val="FFFFFF"/>
                </a:solidFill>
                <a:effectLst/>
              </a:rPr>
              <a:t> </a:t>
            </a:r>
            <a:r>
              <a:rPr lang="en-US" err="1">
                <a:solidFill>
                  <a:srgbClr val="FFFFFF"/>
                </a:solidFill>
                <a:effectLst/>
              </a:rPr>
              <a:t>galimybę</a:t>
            </a:r>
            <a:r>
              <a:rPr lang="en-US">
                <a:solidFill>
                  <a:srgbClr val="FFFFFF"/>
                </a:solidFill>
                <a:effectLst/>
              </a:rPr>
              <a:t> </a:t>
            </a:r>
            <a:r>
              <a:rPr lang="en-US" err="1">
                <a:solidFill>
                  <a:srgbClr val="FFFFFF"/>
                </a:solidFill>
                <a:effectLst/>
              </a:rPr>
              <a:t>asmenims</a:t>
            </a:r>
            <a:r>
              <a:rPr lang="en-US">
                <a:solidFill>
                  <a:srgbClr val="FFFFFF"/>
                </a:solidFill>
                <a:effectLst/>
              </a:rPr>
              <a:t> </a:t>
            </a:r>
            <a:r>
              <a:rPr lang="en-US" err="1">
                <a:solidFill>
                  <a:srgbClr val="FFFFFF"/>
                </a:solidFill>
                <a:effectLst/>
              </a:rPr>
              <a:t>įsigyti</a:t>
            </a:r>
            <a:r>
              <a:rPr lang="en-US">
                <a:solidFill>
                  <a:srgbClr val="FFFFFF"/>
                </a:solidFill>
                <a:effectLst/>
              </a:rPr>
              <a:t> </a:t>
            </a:r>
            <a:r>
              <a:rPr lang="en-US" err="1">
                <a:solidFill>
                  <a:srgbClr val="FFFFFF"/>
                </a:solidFill>
                <a:effectLst/>
              </a:rPr>
              <a:t>valstybinę</a:t>
            </a:r>
            <a:r>
              <a:rPr lang="en-US">
                <a:solidFill>
                  <a:srgbClr val="FFFFFF"/>
                </a:solidFill>
                <a:effectLst/>
              </a:rPr>
              <a:t> žemės ūkio </a:t>
            </a:r>
            <a:r>
              <a:rPr lang="en-US" err="1">
                <a:solidFill>
                  <a:srgbClr val="FFFFFF"/>
                </a:solidFill>
                <a:effectLst/>
              </a:rPr>
              <a:t>paskirties</a:t>
            </a:r>
            <a:r>
              <a:rPr lang="en-US">
                <a:solidFill>
                  <a:srgbClr val="FFFFFF"/>
                </a:solidFill>
                <a:effectLst/>
              </a:rPr>
              <a:t> </a:t>
            </a:r>
            <a:r>
              <a:rPr lang="en-US" err="1">
                <a:solidFill>
                  <a:srgbClr val="FFFFFF"/>
                </a:solidFill>
                <a:effectLst/>
              </a:rPr>
              <a:t>žemę</a:t>
            </a:r>
            <a:r>
              <a:rPr lang="en-US">
                <a:solidFill>
                  <a:srgbClr val="FFFFFF"/>
                </a:solidFill>
                <a:effectLst/>
              </a:rPr>
              <a:t> </a:t>
            </a:r>
            <a:r>
              <a:rPr lang="en-US" err="1">
                <a:solidFill>
                  <a:srgbClr val="FFFFFF"/>
                </a:solidFill>
                <a:effectLst/>
              </a:rPr>
              <a:t>pagal</a:t>
            </a:r>
            <a:r>
              <a:rPr lang="en-US">
                <a:solidFill>
                  <a:srgbClr val="FFFFFF"/>
                </a:solidFill>
                <a:effectLst/>
              </a:rPr>
              <a:t> </a:t>
            </a:r>
            <a:r>
              <a:rPr lang="en-US" err="1">
                <a:solidFill>
                  <a:srgbClr val="FFFFFF"/>
                </a:solidFill>
                <a:effectLst/>
              </a:rPr>
              <a:t>nustatytus</a:t>
            </a:r>
            <a:r>
              <a:rPr lang="en-US">
                <a:solidFill>
                  <a:srgbClr val="FFFFFF"/>
                </a:solidFill>
                <a:effectLst/>
              </a:rPr>
              <a:t> </a:t>
            </a:r>
            <a:r>
              <a:rPr lang="en-US" err="1">
                <a:solidFill>
                  <a:srgbClr val="FFFFFF"/>
                </a:solidFill>
                <a:effectLst/>
              </a:rPr>
              <a:t>kriterijus</a:t>
            </a:r>
            <a:endParaRPr lang="en-US">
              <a:solidFill>
                <a:srgbClr val="FFFFFF"/>
              </a:solidFill>
              <a:effectLst/>
            </a:endParaRPr>
          </a:p>
          <a:p>
            <a:pPr algn="just">
              <a:lnSpc>
                <a:spcPct val="90000"/>
              </a:lnSpc>
              <a:spcBef>
                <a:spcPts val="1000"/>
              </a:spcBef>
              <a:buClr>
                <a:schemeClr val="accent1"/>
              </a:buClr>
              <a:buSzPct val="80000"/>
              <a:buFont typeface="Wingdings 3" charset="2"/>
              <a:buChar char=""/>
            </a:pPr>
            <a:r>
              <a:rPr lang="en-US" err="1">
                <a:solidFill>
                  <a:srgbClr val="FFFFFF"/>
                </a:solidFill>
                <a:effectLst/>
              </a:rPr>
              <a:t>Užtikrinti</a:t>
            </a:r>
            <a:r>
              <a:rPr lang="en-US">
                <a:solidFill>
                  <a:srgbClr val="FFFFFF"/>
                </a:solidFill>
                <a:effectLst/>
              </a:rPr>
              <a:t> </a:t>
            </a:r>
            <a:r>
              <a:rPr lang="en-US" err="1">
                <a:solidFill>
                  <a:srgbClr val="FFFFFF"/>
                </a:solidFill>
                <a:effectLst/>
              </a:rPr>
              <a:t>finansinę</a:t>
            </a:r>
            <a:r>
              <a:rPr lang="en-US">
                <a:solidFill>
                  <a:srgbClr val="FFFFFF"/>
                </a:solidFill>
                <a:effectLst/>
              </a:rPr>
              <a:t> </a:t>
            </a:r>
            <a:r>
              <a:rPr lang="en-US" err="1">
                <a:solidFill>
                  <a:srgbClr val="FFFFFF"/>
                </a:solidFill>
                <a:effectLst/>
              </a:rPr>
              <a:t>paramą</a:t>
            </a:r>
            <a:r>
              <a:rPr lang="en-US">
                <a:solidFill>
                  <a:srgbClr val="FFFFFF"/>
                </a:solidFill>
                <a:effectLst/>
              </a:rPr>
              <a:t> </a:t>
            </a:r>
            <a:r>
              <a:rPr lang="en-US" err="1">
                <a:solidFill>
                  <a:srgbClr val="FFFFFF"/>
                </a:solidFill>
                <a:effectLst/>
              </a:rPr>
              <a:t>inovatyvioms</a:t>
            </a:r>
            <a:r>
              <a:rPr lang="en-US">
                <a:solidFill>
                  <a:srgbClr val="FFFFFF"/>
                </a:solidFill>
                <a:effectLst/>
              </a:rPr>
              <a:t> </a:t>
            </a:r>
            <a:r>
              <a:rPr lang="en-US" err="1">
                <a:solidFill>
                  <a:srgbClr val="FFFFFF"/>
                </a:solidFill>
                <a:effectLst/>
              </a:rPr>
              <a:t>technologijoms</a:t>
            </a:r>
            <a:r>
              <a:rPr lang="en-US">
                <a:solidFill>
                  <a:srgbClr val="FFFFFF"/>
                </a:solidFill>
                <a:effectLst/>
              </a:rPr>
              <a:t> </a:t>
            </a:r>
            <a:r>
              <a:rPr lang="en-US" err="1">
                <a:solidFill>
                  <a:srgbClr val="FFFFFF"/>
                </a:solidFill>
                <a:effectLst/>
              </a:rPr>
              <a:t>ir</a:t>
            </a:r>
            <a:r>
              <a:rPr lang="en-US">
                <a:solidFill>
                  <a:srgbClr val="FFFFFF"/>
                </a:solidFill>
                <a:effectLst/>
              </a:rPr>
              <a:t> </a:t>
            </a:r>
            <a:r>
              <a:rPr lang="en-US" err="1">
                <a:solidFill>
                  <a:srgbClr val="FFFFFF"/>
                </a:solidFill>
                <a:effectLst/>
              </a:rPr>
              <a:t>sprendiniams</a:t>
            </a:r>
            <a:r>
              <a:rPr lang="en-US">
                <a:solidFill>
                  <a:srgbClr val="FFFFFF"/>
                </a:solidFill>
                <a:effectLst/>
              </a:rPr>
              <a:t>, </a:t>
            </a:r>
            <a:r>
              <a:rPr lang="en-US" err="1">
                <a:solidFill>
                  <a:srgbClr val="FFFFFF"/>
                </a:solidFill>
                <a:effectLst/>
              </a:rPr>
              <a:t>skirtiems</a:t>
            </a:r>
            <a:r>
              <a:rPr lang="en-US">
                <a:solidFill>
                  <a:srgbClr val="FFFFFF"/>
                </a:solidFill>
                <a:effectLst/>
              </a:rPr>
              <a:t> žemės ūkio </a:t>
            </a:r>
            <a:r>
              <a:rPr lang="en-US" err="1">
                <a:solidFill>
                  <a:srgbClr val="FFFFFF"/>
                </a:solidFill>
                <a:effectLst/>
              </a:rPr>
              <a:t>produktus</a:t>
            </a:r>
            <a:r>
              <a:rPr lang="en-US">
                <a:solidFill>
                  <a:srgbClr val="FFFFFF"/>
                </a:solidFill>
                <a:effectLst/>
              </a:rPr>
              <a:t> </a:t>
            </a:r>
            <a:r>
              <a:rPr lang="en-US" err="1">
                <a:solidFill>
                  <a:srgbClr val="FFFFFF"/>
                </a:solidFill>
                <a:effectLst/>
              </a:rPr>
              <a:t>perdirbti</a:t>
            </a:r>
            <a:r>
              <a:rPr lang="en-US">
                <a:solidFill>
                  <a:srgbClr val="FFFFFF"/>
                </a:solidFill>
                <a:effectLst/>
              </a:rPr>
              <a:t> į </a:t>
            </a:r>
            <a:r>
              <a:rPr lang="en-US" err="1">
                <a:solidFill>
                  <a:srgbClr val="FFFFFF"/>
                </a:solidFill>
                <a:effectLst/>
              </a:rPr>
              <a:t>aukštos</a:t>
            </a:r>
            <a:r>
              <a:rPr lang="en-US">
                <a:solidFill>
                  <a:srgbClr val="FFFFFF"/>
                </a:solidFill>
                <a:effectLst/>
              </a:rPr>
              <a:t> </a:t>
            </a:r>
            <a:r>
              <a:rPr lang="en-US" err="1">
                <a:solidFill>
                  <a:srgbClr val="FFFFFF"/>
                </a:solidFill>
                <a:effectLst/>
              </a:rPr>
              <a:t>pridėtinės</a:t>
            </a:r>
            <a:r>
              <a:rPr lang="en-US">
                <a:solidFill>
                  <a:srgbClr val="FFFFFF"/>
                </a:solidFill>
                <a:effectLst/>
              </a:rPr>
              <a:t> </a:t>
            </a:r>
            <a:r>
              <a:rPr lang="en-US" err="1">
                <a:solidFill>
                  <a:srgbClr val="FFFFFF"/>
                </a:solidFill>
                <a:effectLst/>
              </a:rPr>
              <a:t>vertės</a:t>
            </a:r>
            <a:r>
              <a:rPr lang="en-US">
                <a:solidFill>
                  <a:srgbClr val="FFFFFF"/>
                </a:solidFill>
                <a:effectLst/>
              </a:rPr>
              <a:t> </a:t>
            </a:r>
            <a:r>
              <a:rPr lang="en-US" err="1">
                <a:solidFill>
                  <a:srgbClr val="FFFFFF"/>
                </a:solidFill>
                <a:effectLst/>
              </a:rPr>
              <a:t>produktus</a:t>
            </a:r>
            <a:endParaRPr lang="en-US">
              <a:solidFill>
                <a:srgbClr val="FFFFFF"/>
              </a:solidFill>
              <a:effectLst/>
            </a:endParaRPr>
          </a:p>
          <a:p>
            <a:pPr>
              <a:lnSpc>
                <a:spcPct val="90000"/>
              </a:lnSpc>
              <a:spcBef>
                <a:spcPts val="1000"/>
              </a:spcBef>
              <a:buClr>
                <a:schemeClr val="accent1"/>
              </a:buClr>
              <a:buSzPct val="80000"/>
              <a:buFont typeface="Wingdings 3" charset="2"/>
              <a:buChar char=""/>
            </a:pPr>
            <a:endParaRPr lang="en-US" sz="1500">
              <a:solidFill>
                <a:srgbClr val="FFFFFF"/>
              </a:solidFill>
              <a:effectLst/>
            </a:endParaRPr>
          </a:p>
          <a:p>
            <a:pPr>
              <a:lnSpc>
                <a:spcPct val="90000"/>
              </a:lnSpc>
              <a:spcBef>
                <a:spcPts val="1000"/>
              </a:spcBef>
              <a:buClr>
                <a:schemeClr val="accent1"/>
              </a:buClr>
              <a:buSzPct val="80000"/>
              <a:buFont typeface="Wingdings 3" charset="2"/>
              <a:buChar char=""/>
            </a:pPr>
            <a:endParaRPr lang="en-US" sz="1500">
              <a:solidFill>
                <a:srgbClr val="FFFFFF"/>
              </a:solidFill>
            </a:endParaRPr>
          </a:p>
        </p:txBody>
      </p:sp>
    </p:spTree>
    <p:extLst>
      <p:ext uri="{BB962C8B-B14F-4D97-AF65-F5344CB8AC3E}">
        <p14:creationId xmlns:p14="http://schemas.microsoft.com/office/powerpoint/2010/main" val="3927190998"/>
      </p:ext>
    </p:extLst>
  </p:cSld>
  <p:clrMapOvr>
    <a:overrideClrMapping bg1="dk1" tx1="lt1" bg2="dk2" tx2="lt2" accent1="accent1" accent2="accent2" accent3="accent3" accent4="accent4" accent5="accent5" accent6="accent6" hlink="hlink" folHlink="folHlink"/>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grpSp>
        <p:nvGrpSpPr>
          <p:cNvPr id="8" name="Group 7">
            <a:extLst>
              <a:ext uri="{FF2B5EF4-FFF2-40B4-BE49-F238E27FC236}">
                <a16:creationId xmlns:a16="http://schemas.microsoft.com/office/drawing/2014/main" id="{FFA844EB-B4EF-4B2F-95CF-9E5C16B5B4BB}"/>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9" name="Straight Connector 8">
              <a:extLst>
                <a:ext uri="{FF2B5EF4-FFF2-40B4-BE49-F238E27FC236}">
                  <a16:creationId xmlns:a16="http://schemas.microsoft.com/office/drawing/2014/main" id="{D31205C9-9B34-4789-AA9B-D7B86D3A1098}"/>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bg1">
                  <a:lumMod val="85000"/>
                  <a:lumOff val="15000"/>
                </a:schemeClr>
              </a:solidFill>
            </a:ln>
          </p:spPr>
          <p:style>
            <a:lnRef idx="2">
              <a:schemeClr val="accent1"/>
            </a:lnRef>
            <a:fillRef idx="0">
              <a:schemeClr val="accent1"/>
            </a:fillRef>
            <a:effectRef idx="1">
              <a:schemeClr val="accent1"/>
            </a:effectRef>
            <a:fontRef idx="minor">
              <a:schemeClr val="tx1"/>
            </a:fontRef>
          </p:style>
        </p:cxnSp>
        <p:cxnSp>
          <p:nvCxnSpPr>
            <p:cNvPr id="10" name="Straight Connector 9">
              <a:extLst>
                <a:ext uri="{FF2B5EF4-FFF2-40B4-BE49-F238E27FC236}">
                  <a16:creationId xmlns:a16="http://schemas.microsoft.com/office/drawing/2014/main" id="{7C1E24DB-0094-4D06-8F57-85C95C874350}"/>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lumOff val="15000"/>
                </a:schemeClr>
              </a:solidFill>
            </a:ln>
          </p:spPr>
          <p:style>
            <a:lnRef idx="2">
              <a:schemeClr val="accent1"/>
            </a:lnRef>
            <a:fillRef idx="0">
              <a:schemeClr val="accent1"/>
            </a:fillRef>
            <a:effectRef idx="1">
              <a:schemeClr val="accent1"/>
            </a:effectRef>
            <a:fontRef idx="minor">
              <a:schemeClr val="tx1"/>
            </a:fontRef>
          </p:style>
        </p:cxnSp>
        <p:sp>
          <p:nvSpPr>
            <p:cNvPr id="11" name="Rectangle 23">
              <a:extLst>
                <a:ext uri="{FF2B5EF4-FFF2-40B4-BE49-F238E27FC236}">
                  <a16:creationId xmlns:a16="http://schemas.microsoft.com/office/drawing/2014/main" id="{DE703DF5-9BDF-42DB-9820-EDEAC68B0A3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t-LT"/>
            </a:p>
          </p:txBody>
        </p:sp>
        <p:sp>
          <p:nvSpPr>
            <p:cNvPr id="12" name="Rectangle 25">
              <a:extLst>
                <a:ext uri="{FF2B5EF4-FFF2-40B4-BE49-F238E27FC236}">
                  <a16:creationId xmlns:a16="http://schemas.microsoft.com/office/drawing/2014/main" id="{045EAFA8-4C32-4942-9360-AB2082086A6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t-LT"/>
            </a:p>
          </p:txBody>
        </p:sp>
        <p:sp>
          <p:nvSpPr>
            <p:cNvPr id="13" name="Isosceles Triangle 12">
              <a:extLst>
                <a:ext uri="{FF2B5EF4-FFF2-40B4-BE49-F238E27FC236}">
                  <a16:creationId xmlns:a16="http://schemas.microsoft.com/office/drawing/2014/main" id="{3CAD2203-A7B2-45D8-9240-A3542F0FD5F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t-LT"/>
            </a:p>
          </p:txBody>
        </p:sp>
        <p:sp>
          <p:nvSpPr>
            <p:cNvPr id="14" name="Rectangle 27">
              <a:extLst>
                <a:ext uri="{FF2B5EF4-FFF2-40B4-BE49-F238E27FC236}">
                  <a16:creationId xmlns:a16="http://schemas.microsoft.com/office/drawing/2014/main" id="{5DC5EF1D-D76F-48F5-ACAF-7F209B64630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t-LT"/>
            </a:p>
          </p:txBody>
        </p:sp>
        <p:sp>
          <p:nvSpPr>
            <p:cNvPr id="15" name="Rectangle 28">
              <a:extLst>
                <a:ext uri="{FF2B5EF4-FFF2-40B4-BE49-F238E27FC236}">
                  <a16:creationId xmlns:a16="http://schemas.microsoft.com/office/drawing/2014/main" id="{C021030B-EC50-4CBB-847B-BF6FA8978E8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t-LT"/>
            </a:p>
          </p:txBody>
        </p:sp>
        <p:sp>
          <p:nvSpPr>
            <p:cNvPr id="16" name="Rectangle 29">
              <a:extLst>
                <a:ext uri="{FF2B5EF4-FFF2-40B4-BE49-F238E27FC236}">
                  <a16:creationId xmlns:a16="http://schemas.microsoft.com/office/drawing/2014/main" id="{E8ACDF8F-1AEB-4514-AC25-BDD3A547F92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t-LT"/>
            </a:p>
          </p:txBody>
        </p:sp>
        <p:sp>
          <p:nvSpPr>
            <p:cNvPr id="17" name="Isosceles Triangle 16">
              <a:extLst>
                <a:ext uri="{FF2B5EF4-FFF2-40B4-BE49-F238E27FC236}">
                  <a16:creationId xmlns:a16="http://schemas.microsoft.com/office/drawing/2014/main" id="{AD6FF1EB-A33A-4569-B7E2-09FD56D1692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t-LT"/>
            </a:p>
          </p:txBody>
        </p:sp>
        <p:sp>
          <p:nvSpPr>
            <p:cNvPr id="18" name="Isosceles Triangle 17">
              <a:extLst>
                <a:ext uri="{FF2B5EF4-FFF2-40B4-BE49-F238E27FC236}">
                  <a16:creationId xmlns:a16="http://schemas.microsoft.com/office/drawing/2014/main" id="{B844DC64-9C05-463C-B2AB-40225DA814C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t-LT"/>
            </a:p>
          </p:txBody>
        </p:sp>
      </p:grpSp>
      <p:sp useBgFill="1">
        <p:nvSpPr>
          <p:cNvPr id="20" name="Rectangle 19">
            <a:extLst>
              <a:ext uri="{FF2B5EF4-FFF2-40B4-BE49-F238E27FC236}">
                <a16:creationId xmlns:a16="http://schemas.microsoft.com/office/drawing/2014/main" id="{A65AC7D1-EAA9-48F5-B509-60A7F50BF70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22" name="Rectangle 21">
            <a:extLst>
              <a:ext uri="{FF2B5EF4-FFF2-40B4-BE49-F238E27FC236}">
                <a16:creationId xmlns:a16="http://schemas.microsoft.com/office/drawing/2014/main" id="{D6320AF9-619A-4175-865B-5663E1AEF4C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4" name="Straight Connector 23">
            <a:extLst>
              <a:ext uri="{FF2B5EF4-FFF2-40B4-BE49-F238E27FC236}">
                <a16:creationId xmlns:a16="http://schemas.microsoft.com/office/drawing/2014/main" id="{063B6EC6-D752-4EE7-908B-F8F19E8C7FE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3953376" y="0"/>
            <a:ext cx="1219200" cy="6858000"/>
          </a:xfrm>
          <a:prstGeom prst="line">
            <a:avLst/>
          </a:prstGeom>
          <a:ln w="9525">
            <a:solidFill>
              <a:schemeClr val="accent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6" name="Straight Connector 25">
            <a:extLst>
              <a:ext uri="{FF2B5EF4-FFF2-40B4-BE49-F238E27FC236}">
                <a16:creationId xmlns:a16="http://schemas.microsoft.com/office/drawing/2014/main" id="{EFECD4E8-AD3E-4228-82A2-9461958EA94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2133042" y="3681413"/>
            <a:ext cx="4763558" cy="3176587"/>
          </a:xfrm>
          <a:prstGeom prst="line">
            <a:avLst/>
          </a:prstGeom>
          <a:ln w="9525">
            <a:solidFill>
              <a:schemeClr val="tx1">
                <a:lumMod val="50000"/>
                <a:lumOff val="50000"/>
                <a:alpha val="80000"/>
              </a:schemeClr>
            </a:solidFill>
          </a:ln>
        </p:spPr>
        <p:style>
          <a:lnRef idx="2">
            <a:schemeClr val="accent1"/>
          </a:lnRef>
          <a:fillRef idx="0">
            <a:schemeClr val="accent1"/>
          </a:fillRef>
          <a:effectRef idx="1">
            <a:schemeClr val="accent1"/>
          </a:effectRef>
          <a:fontRef idx="minor">
            <a:schemeClr val="tx1"/>
          </a:fontRef>
        </p:style>
      </p:cxnSp>
      <p:sp>
        <p:nvSpPr>
          <p:cNvPr id="28" name="Rectangle 23">
            <a:extLst>
              <a:ext uri="{FF2B5EF4-FFF2-40B4-BE49-F238E27FC236}">
                <a16:creationId xmlns:a16="http://schemas.microsoft.com/office/drawing/2014/main" id="{7E018740-5C2B-4A41-AC1A-7E68D1EC195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324631"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t-LT"/>
          </a:p>
        </p:txBody>
      </p:sp>
      <p:sp>
        <p:nvSpPr>
          <p:cNvPr id="30" name="Rectangle 25">
            <a:extLst>
              <a:ext uri="{FF2B5EF4-FFF2-40B4-BE49-F238E27FC236}">
                <a16:creationId xmlns:a16="http://schemas.microsoft.com/office/drawing/2014/main" id="{166F75A4-C475-4941-8EE2-B80A06A2C1B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746597"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t-LT"/>
          </a:p>
        </p:txBody>
      </p:sp>
      <p:sp>
        <p:nvSpPr>
          <p:cNvPr id="32" name="Isosceles Triangle 31">
            <a:extLst>
              <a:ext uri="{FF2B5EF4-FFF2-40B4-BE49-F238E27FC236}">
                <a16:creationId xmlns:a16="http://schemas.microsoft.com/office/drawing/2014/main" id="{A032553A-72E8-4B0D-8405-FF9771C9AF0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75488"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t-LT"/>
          </a:p>
        </p:txBody>
      </p:sp>
      <p:sp>
        <p:nvSpPr>
          <p:cNvPr id="34" name="Rectangle 27">
            <a:extLst>
              <a:ext uri="{FF2B5EF4-FFF2-40B4-BE49-F238E27FC236}">
                <a16:creationId xmlns:a16="http://schemas.microsoft.com/office/drawing/2014/main" id="{765800AC-C3B9-498E-87BC-29FAE4C76B2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77655"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t-LT"/>
          </a:p>
        </p:txBody>
      </p:sp>
      <p:sp>
        <p:nvSpPr>
          <p:cNvPr id="36" name="Isosceles Triangle 35">
            <a:extLst>
              <a:ext uri="{FF2B5EF4-FFF2-40B4-BE49-F238E27FC236}">
                <a16:creationId xmlns:a16="http://schemas.microsoft.com/office/drawing/2014/main" id="{1F9D6ACB-2FF4-49F9-978A-E0D5327FC6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14821"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t-LT"/>
          </a:p>
        </p:txBody>
      </p:sp>
      <p:sp>
        <p:nvSpPr>
          <p:cNvPr id="38" name="Freeform: Shape 37">
            <a:extLst>
              <a:ext uri="{FF2B5EF4-FFF2-40B4-BE49-F238E27FC236}">
                <a16:creationId xmlns:a16="http://schemas.microsoft.com/office/drawing/2014/main" id="{142BFA2A-77A0-4F60-A32A-685681C848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082154" y="-8467"/>
            <a:ext cx="7109846" cy="6866467"/>
          </a:xfrm>
          <a:custGeom>
            <a:avLst/>
            <a:gdLst>
              <a:gd name="connsiteX0" fmla="*/ 0 w 7109846"/>
              <a:gd name="connsiteY0" fmla="*/ 0 h 6866467"/>
              <a:gd name="connsiteX1" fmla="*/ 1249825 w 7109846"/>
              <a:gd name="connsiteY1" fmla="*/ 0 h 6866467"/>
              <a:gd name="connsiteX2" fmla="*/ 1249825 w 7109846"/>
              <a:gd name="connsiteY2" fmla="*/ 8467 h 6866467"/>
              <a:gd name="connsiteX3" fmla="*/ 7109846 w 7109846"/>
              <a:gd name="connsiteY3" fmla="*/ 8467 h 6866467"/>
              <a:gd name="connsiteX4" fmla="*/ 7109846 w 7109846"/>
              <a:gd name="connsiteY4" fmla="*/ 6866467 h 6866467"/>
              <a:gd name="connsiteX5" fmla="*/ 1249825 w 7109846"/>
              <a:gd name="connsiteY5" fmla="*/ 6866467 h 6866467"/>
              <a:gd name="connsiteX6" fmla="*/ 1109382 w 7109846"/>
              <a:gd name="connsiteY6" fmla="*/ 6866467 h 68664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109846" h="6866467">
                <a:moveTo>
                  <a:pt x="0" y="0"/>
                </a:moveTo>
                <a:lnTo>
                  <a:pt x="1249825" y="0"/>
                </a:lnTo>
                <a:lnTo>
                  <a:pt x="1249825" y="8467"/>
                </a:lnTo>
                <a:lnTo>
                  <a:pt x="7109846" y="8467"/>
                </a:lnTo>
                <a:lnTo>
                  <a:pt x="7109846" y="6866467"/>
                </a:lnTo>
                <a:lnTo>
                  <a:pt x="1249825" y="6866467"/>
                </a:lnTo>
                <a:lnTo>
                  <a:pt x="1109382" y="6866467"/>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Pavadinimas 1">
            <a:extLst>
              <a:ext uri="{FF2B5EF4-FFF2-40B4-BE49-F238E27FC236}">
                <a16:creationId xmlns:a16="http://schemas.microsoft.com/office/drawing/2014/main" id="{AEF6CBD9-DBA2-9C51-1784-44DA8FAFE7D4}"/>
              </a:ext>
            </a:extLst>
          </p:cNvPr>
          <p:cNvSpPr>
            <a:spLocks noGrp="1"/>
          </p:cNvSpPr>
          <p:nvPr>
            <p:ph type="title"/>
          </p:nvPr>
        </p:nvSpPr>
        <p:spPr>
          <a:xfrm>
            <a:off x="677334" y="609599"/>
            <a:ext cx="3843375" cy="5545667"/>
          </a:xfrm>
        </p:spPr>
        <p:txBody>
          <a:bodyPr vert="horz" lIns="91440" tIns="45720" rIns="91440" bIns="45720" rtlCol="0" anchor="ctr">
            <a:normAutofit/>
          </a:bodyPr>
          <a:lstStyle/>
          <a:p>
            <a:r>
              <a:rPr lang="en-US" b="1" dirty="0">
                <a:solidFill>
                  <a:schemeClr val="tx1">
                    <a:lumMod val="85000"/>
                    <a:lumOff val="15000"/>
                  </a:schemeClr>
                </a:solidFill>
                <a:effectLst/>
              </a:rPr>
              <a:t>II PRIORITETAS - </a:t>
            </a:r>
            <a:r>
              <a:rPr lang="en-US" b="1" dirty="0" err="1">
                <a:solidFill>
                  <a:schemeClr val="tx1">
                    <a:lumMod val="85000"/>
                    <a:lumOff val="15000"/>
                  </a:schemeClr>
                </a:solidFill>
                <a:effectLst/>
              </a:rPr>
              <a:t>Tvarios</a:t>
            </a:r>
            <a:r>
              <a:rPr lang="en-US" b="1" dirty="0">
                <a:solidFill>
                  <a:schemeClr val="tx1">
                    <a:lumMod val="85000"/>
                    <a:lumOff val="15000"/>
                  </a:schemeClr>
                </a:solidFill>
                <a:effectLst/>
              </a:rPr>
              <a:t> </a:t>
            </a:r>
            <a:r>
              <a:rPr lang="en-US" b="1" dirty="0" err="1">
                <a:solidFill>
                  <a:schemeClr val="tx1">
                    <a:lumMod val="85000"/>
                    <a:lumOff val="15000"/>
                  </a:schemeClr>
                </a:solidFill>
                <a:effectLst/>
              </a:rPr>
              <a:t>žemės</a:t>
            </a:r>
            <a:r>
              <a:rPr lang="en-US" b="1" dirty="0">
                <a:solidFill>
                  <a:schemeClr val="tx1">
                    <a:lumMod val="85000"/>
                    <a:lumOff val="15000"/>
                  </a:schemeClr>
                </a:solidFill>
              </a:rPr>
              <a:t> </a:t>
            </a:r>
            <a:r>
              <a:rPr lang="en-US" b="1" dirty="0" err="1">
                <a:solidFill>
                  <a:schemeClr val="tx1">
                    <a:lumMod val="85000"/>
                    <a:lumOff val="15000"/>
                  </a:schemeClr>
                </a:solidFill>
              </a:rPr>
              <a:t>ūkio</a:t>
            </a:r>
            <a:r>
              <a:rPr lang="en-US" b="1" dirty="0">
                <a:solidFill>
                  <a:schemeClr val="tx1">
                    <a:lumMod val="85000"/>
                    <a:lumOff val="15000"/>
                  </a:schemeClr>
                </a:solidFill>
                <a:effectLst/>
              </a:rPr>
              <a:t>, </a:t>
            </a:r>
            <a:r>
              <a:rPr lang="en-US" b="1" dirty="0" err="1">
                <a:solidFill>
                  <a:schemeClr val="tx1">
                    <a:lumMod val="85000"/>
                    <a:lumOff val="15000"/>
                  </a:schemeClr>
                </a:solidFill>
                <a:effectLst/>
              </a:rPr>
              <a:t>maisto</a:t>
            </a:r>
            <a:r>
              <a:rPr lang="en-US" b="1" dirty="0">
                <a:solidFill>
                  <a:schemeClr val="tx1">
                    <a:lumMod val="85000"/>
                    <a:lumOff val="15000"/>
                  </a:schemeClr>
                </a:solidFill>
                <a:effectLst/>
              </a:rPr>
              <a:t> </a:t>
            </a:r>
            <a:r>
              <a:rPr lang="en-US" b="1" dirty="0" err="1">
                <a:solidFill>
                  <a:schemeClr val="tx1">
                    <a:lumMod val="85000"/>
                    <a:lumOff val="15000"/>
                  </a:schemeClr>
                </a:solidFill>
                <a:effectLst/>
              </a:rPr>
              <a:t>ūkio</a:t>
            </a:r>
            <a:r>
              <a:rPr lang="en-US" b="1" dirty="0">
                <a:solidFill>
                  <a:schemeClr val="tx1">
                    <a:lumMod val="85000"/>
                    <a:lumOff val="15000"/>
                  </a:schemeClr>
                </a:solidFill>
                <a:effectLst/>
              </a:rPr>
              <a:t> </a:t>
            </a:r>
            <a:r>
              <a:rPr lang="en-US" b="1" dirty="0" err="1">
                <a:solidFill>
                  <a:schemeClr val="tx1">
                    <a:lumMod val="85000"/>
                    <a:lumOff val="15000"/>
                  </a:schemeClr>
                </a:solidFill>
                <a:effectLst/>
              </a:rPr>
              <a:t>bei</a:t>
            </a:r>
            <a:r>
              <a:rPr lang="en-US" b="1" dirty="0">
                <a:solidFill>
                  <a:schemeClr val="tx1">
                    <a:lumMod val="85000"/>
                    <a:lumOff val="15000"/>
                  </a:schemeClr>
                </a:solidFill>
                <a:effectLst/>
              </a:rPr>
              <a:t> </a:t>
            </a:r>
            <a:r>
              <a:rPr lang="en-US" b="1" dirty="0" err="1">
                <a:solidFill>
                  <a:schemeClr val="tx1">
                    <a:lumMod val="85000"/>
                    <a:lumOff val="15000"/>
                  </a:schemeClr>
                </a:solidFill>
                <a:effectLst/>
              </a:rPr>
              <a:t>žuvininkystės</a:t>
            </a:r>
            <a:r>
              <a:rPr lang="en-US" b="1" dirty="0">
                <a:solidFill>
                  <a:schemeClr val="tx1">
                    <a:lumMod val="85000"/>
                    <a:lumOff val="15000"/>
                  </a:schemeClr>
                </a:solidFill>
                <a:effectLst/>
              </a:rPr>
              <a:t> </a:t>
            </a:r>
            <a:r>
              <a:rPr lang="en-US" b="1" dirty="0" err="1">
                <a:solidFill>
                  <a:schemeClr val="tx1">
                    <a:lumMod val="85000"/>
                    <a:lumOff val="15000"/>
                  </a:schemeClr>
                </a:solidFill>
                <a:effectLst/>
              </a:rPr>
              <a:t>gamybos</a:t>
            </a:r>
            <a:r>
              <a:rPr lang="en-US" b="1" dirty="0">
                <a:solidFill>
                  <a:schemeClr val="tx1">
                    <a:lumMod val="85000"/>
                    <a:lumOff val="15000"/>
                  </a:schemeClr>
                </a:solidFill>
                <a:effectLst/>
              </a:rPr>
              <a:t> </a:t>
            </a:r>
            <a:r>
              <a:rPr lang="en-US" b="1" dirty="0" err="1">
                <a:solidFill>
                  <a:schemeClr val="tx1">
                    <a:lumMod val="85000"/>
                    <a:lumOff val="15000"/>
                  </a:schemeClr>
                </a:solidFill>
                <a:effectLst/>
              </a:rPr>
              <a:t>plėtra</a:t>
            </a:r>
            <a:r>
              <a:rPr lang="en-US" b="1" dirty="0">
                <a:solidFill>
                  <a:schemeClr val="tx1">
                    <a:lumMod val="85000"/>
                    <a:lumOff val="15000"/>
                  </a:schemeClr>
                </a:solidFill>
                <a:effectLst/>
              </a:rPr>
              <a:t> (II)</a:t>
            </a:r>
            <a:endParaRPr lang="en-US" dirty="0">
              <a:solidFill>
                <a:schemeClr val="tx1">
                  <a:lumMod val="85000"/>
                  <a:lumOff val="15000"/>
                </a:schemeClr>
              </a:solidFill>
            </a:endParaRPr>
          </a:p>
        </p:txBody>
      </p:sp>
      <p:sp>
        <p:nvSpPr>
          <p:cNvPr id="3" name="TextBox 2">
            <a:extLst>
              <a:ext uri="{FF2B5EF4-FFF2-40B4-BE49-F238E27FC236}">
                <a16:creationId xmlns:a16="http://schemas.microsoft.com/office/drawing/2014/main" id="{103C7393-DB36-ED4B-73CA-025D1D0DD3F7}"/>
              </a:ext>
            </a:extLst>
          </p:cNvPr>
          <p:cNvSpPr txBox="1"/>
          <p:nvPr/>
        </p:nvSpPr>
        <p:spPr>
          <a:xfrm>
            <a:off x="5701243" y="277417"/>
            <a:ext cx="6283234" cy="6415213"/>
          </a:xfrm>
          <a:prstGeom prst="rect">
            <a:avLst/>
          </a:prstGeom>
        </p:spPr>
        <p:txBody>
          <a:bodyPr vert="horz" lIns="91440" tIns="45720" rIns="91440" bIns="45720" rtlCol="0" anchor="ctr">
            <a:normAutofit fontScale="92500" lnSpcReduction="20000"/>
          </a:bodyPr>
          <a:lstStyle/>
          <a:p>
            <a:pPr algn="just">
              <a:lnSpc>
                <a:spcPct val="90000"/>
              </a:lnSpc>
              <a:spcBef>
                <a:spcPts val="1000"/>
              </a:spcBef>
              <a:buClr>
                <a:schemeClr val="accent1"/>
              </a:buClr>
              <a:buSzPct val="80000"/>
              <a:buFont typeface="Wingdings 3" charset="2"/>
              <a:buChar char=""/>
            </a:pPr>
            <a:r>
              <a:rPr lang="en-US" sz="1900" err="1">
                <a:solidFill>
                  <a:srgbClr val="FFFFFF"/>
                </a:solidFill>
                <a:effectLst/>
              </a:rPr>
              <a:t>Sumažinti</a:t>
            </a:r>
            <a:r>
              <a:rPr lang="en-US" sz="1900">
                <a:solidFill>
                  <a:srgbClr val="FFFFFF"/>
                </a:solidFill>
                <a:effectLst/>
              </a:rPr>
              <a:t> </a:t>
            </a:r>
            <a:r>
              <a:rPr lang="en-US" sz="1900" err="1">
                <a:solidFill>
                  <a:srgbClr val="FFFFFF"/>
                </a:solidFill>
                <a:effectLst/>
              </a:rPr>
              <a:t>tvarių</a:t>
            </a:r>
            <a:r>
              <a:rPr lang="en-US" sz="1900">
                <a:solidFill>
                  <a:srgbClr val="FFFFFF"/>
                </a:solidFill>
                <a:effectLst/>
              </a:rPr>
              <a:t> </a:t>
            </a:r>
            <a:r>
              <a:rPr lang="en-US" sz="1900" err="1">
                <a:solidFill>
                  <a:srgbClr val="FFFFFF"/>
                </a:solidFill>
                <a:effectLst/>
              </a:rPr>
              <a:t>investicijų</a:t>
            </a:r>
            <a:r>
              <a:rPr lang="en-US" sz="1900">
                <a:solidFill>
                  <a:srgbClr val="FFFFFF"/>
                </a:solidFill>
                <a:effectLst/>
              </a:rPr>
              <a:t> </a:t>
            </a:r>
            <a:r>
              <a:rPr lang="en-US" sz="1900" err="1">
                <a:solidFill>
                  <a:srgbClr val="FFFFFF"/>
                </a:solidFill>
                <a:effectLst/>
              </a:rPr>
              <a:t>finansavimo</a:t>
            </a:r>
            <a:r>
              <a:rPr lang="en-US" sz="1900">
                <a:solidFill>
                  <a:srgbClr val="FFFFFF"/>
                </a:solidFill>
                <a:effectLst/>
              </a:rPr>
              <a:t> </a:t>
            </a:r>
            <a:r>
              <a:rPr lang="en-US" sz="1900" err="1">
                <a:solidFill>
                  <a:srgbClr val="FFFFFF"/>
                </a:solidFill>
                <a:effectLst/>
              </a:rPr>
              <a:t>rinkos</a:t>
            </a:r>
            <a:r>
              <a:rPr lang="en-US" sz="1900">
                <a:solidFill>
                  <a:srgbClr val="FFFFFF"/>
                </a:solidFill>
                <a:effectLst/>
              </a:rPr>
              <a:t> </a:t>
            </a:r>
            <a:r>
              <a:rPr lang="en-US" sz="1900" err="1">
                <a:solidFill>
                  <a:srgbClr val="FFFFFF"/>
                </a:solidFill>
                <a:effectLst/>
              </a:rPr>
              <a:t>sąlygomis</a:t>
            </a:r>
            <a:r>
              <a:rPr lang="en-US" sz="1900">
                <a:solidFill>
                  <a:srgbClr val="FFFFFF"/>
                </a:solidFill>
                <a:effectLst/>
              </a:rPr>
              <a:t> </a:t>
            </a:r>
            <a:r>
              <a:rPr lang="en-US" sz="1900" err="1">
                <a:solidFill>
                  <a:srgbClr val="FFFFFF"/>
                </a:solidFill>
                <a:effectLst/>
              </a:rPr>
              <a:t>trūkumą</a:t>
            </a:r>
            <a:r>
              <a:rPr lang="en-US" sz="1900">
                <a:solidFill>
                  <a:srgbClr val="FFFFFF"/>
                </a:solidFill>
                <a:effectLst/>
              </a:rPr>
              <a:t>,  </a:t>
            </a:r>
            <a:r>
              <a:rPr lang="en-US" sz="1900" err="1">
                <a:solidFill>
                  <a:srgbClr val="FFFFFF"/>
                </a:solidFill>
                <a:effectLst/>
              </a:rPr>
              <a:t>teikiant</a:t>
            </a:r>
            <a:r>
              <a:rPr lang="en-US" sz="1900">
                <a:solidFill>
                  <a:srgbClr val="FFFFFF"/>
                </a:solidFill>
                <a:effectLst/>
              </a:rPr>
              <a:t> žemės ūkio </a:t>
            </a:r>
            <a:r>
              <a:rPr lang="en-US" sz="1900" err="1">
                <a:solidFill>
                  <a:srgbClr val="FFFFFF"/>
                </a:solidFill>
                <a:effectLst/>
              </a:rPr>
              <a:t>produktų</a:t>
            </a:r>
            <a:r>
              <a:rPr lang="en-US" sz="1900">
                <a:solidFill>
                  <a:srgbClr val="FFFFFF"/>
                </a:solidFill>
                <a:effectLst/>
              </a:rPr>
              <a:t> </a:t>
            </a:r>
            <a:r>
              <a:rPr lang="en-US" sz="1900" err="1">
                <a:solidFill>
                  <a:srgbClr val="FFFFFF"/>
                </a:solidFill>
                <a:effectLst/>
              </a:rPr>
              <a:t>gamintojams</a:t>
            </a:r>
            <a:r>
              <a:rPr lang="en-US" sz="1900">
                <a:solidFill>
                  <a:srgbClr val="FFFFFF"/>
                </a:solidFill>
                <a:effectLst/>
              </a:rPr>
              <a:t> </a:t>
            </a:r>
            <a:r>
              <a:rPr lang="en-US" sz="1900" err="1">
                <a:solidFill>
                  <a:srgbClr val="FFFFFF"/>
                </a:solidFill>
                <a:effectLst/>
              </a:rPr>
              <a:t>valstybės</a:t>
            </a:r>
            <a:r>
              <a:rPr lang="en-US" sz="1900">
                <a:solidFill>
                  <a:srgbClr val="FFFFFF"/>
                </a:solidFill>
                <a:effectLst/>
              </a:rPr>
              <a:t> </a:t>
            </a:r>
            <a:r>
              <a:rPr lang="en-US" sz="1900" err="1">
                <a:solidFill>
                  <a:srgbClr val="FFFFFF"/>
                </a:solidFill>
                <a:effectLst/>
              </a:rPr>
              <a:t>pagalbą</a:t>
            </a:r>
            <a:r>
              <a:rPr lang="en-US" sz="1900">
                <a:solidFill>
                  <a:srgbClr val="FFFFFF"/>
                </a:solidFill>
                <a:effectLst/>
              </a:rPr>
              <a:t> </a:t>
            </a:r>
            <a:r>
              <a:rPr lang="en-US" sz="1900" err="1">
                <a:solidFill>
                  <a:srgbClr val="FFFFFF"/>
                </a:solidFill>
                <a:effectLst/>
              </a:rPr>
              <a:t>lengvatinių</a:t>
            </a:r>
            <a:r>
              <a:rPr lang="en-US" sz="1900">
                <a:solidFill>
                  <a:srgbClr val="FFFFFF"/>
                </a:solidFill>
                <a:effectLst/>
              </a:rPr>
              <a:t> </a:t>
            </a:r>
            <a:r>
              <a:rPr lang="en-US" sz="1900" err="1">
                <a:solidFill>
                  <a:srgbClr val="FFFFFF"/>
                </a:solidFill>
                <a:effectLst/>
              </a:rPr>
              <a:t>paskolų</a:t>
            </a:r>
            <a:r>
              <a:rPr lang="en-US" sz="1900">
                <a:solidFill>
                  <a:srgbClr val="FFFFFF"/>
                </a:solidFill>
                <a:effectLst/>
              </a:rPr>
              <a:t> forma</a:t>
            </a:r>
          </a:p>
          <a:p>
            <a:pPr algn="just">
              <a:lnSpc>
                <a:spcPct val="90000"/>
              </a:lnSpc>
              <a:spcBef>
                <a:spcPts val="1000"/>
              </a:spcBef>
              <a:buClr>
                <a:schemeClr val="accent1"/>
              </a:buClr>
              <a:buSzPct val="80000"/>
              <a:buFont typeface="Wingdings 3" charset="2"/>
              <a:buChar char=""/>
            </a:pPr>
            <a:r>
              <a:rPr lang="en-US" sz="1900" err="1">
                <a:solidFill>
                  <a:srgbClr val="FFFFFF"/>
                </a:solidFill>
                <a:effectLst/>
              </a:rPr>
              <a:t>Įvertinus</a:t>
            </a:r>
            <a:r>
              <a:rPr lang="en-US" sz="1900">
                <a:solidFill>
                  <a:srgbClr val="FFFFFF"/>
                </a:solidFill>
                <a:effectLst/>
              </a:rPr>
              <a:t> žemės </a:t>
            </a:r>
            <a:r>
              <a:rPr lang="en-US" sz="1900" err="1">
                <a:solidFill>
                  <a:srgbClr val="FFFFFF"/>
                </a:solidFill>
                <a:effectLst/>
              </a:rPr>
              <a:t>ūkyje</a:t>
            </a:r>
            <a:r>
              <a:rPr lang="en-US" sz="1900">
                <a:solidFill>
                  <a:srgbClr val="FFFFFF"/>
                </a:solidFill>
                <a:effectLst/>
              </a:rPr>
              <a:t> </a:t>
            </a:r>
            <a:r>
              <a:rPr lang="en-US" sz="1900" err="1">
                <a:solidFill>
                  <a:srgbClr val="FFFFFF"/>
                </a:solidFill>
                <a:effectLst/>
              </a:rPr>
              <a:t>naudojamo</a:t>
            </a:r>
            <a:r>
              <a:rPr lang="en-US" sz="1900">
                <a:solidFill>
                  <a:srgbClr val="FFFFFF"/>
                </a:solidFill>
                <a:effectLst/>
              </a:rPr>
              <a:t> </a:t>
            </a:r>
            <a:r>
              <a:rPr lang="en-US" sz="1900" err="1">
                <a:solidFill>
                  <a:srgbClr val="FFFFFF"/>
                </a:solidFill>
                <a:effectLst/>
              </a:rPr>
              <a:t>dirvožemio</a:t>
            </a:r>
            <a:r>
              <a:rPr lang="en-US" sz="1900">
                <a:solidFill>
                  <a:srgbClr val="FFFFFF"/>
                </a:solidFill>
                <a:effectLst/>
              </a:rPr>
              <a:t> </a:t>
            </a:r>
            <a:r>
              <a:rPr lang="en-US" sz="1900" err="1">
                <a:solidFill>
                  <a:srgbClr val="FFFFFF"/>
                </a:solidFill>
                <a:effectLst/>
              </a:rPr>
              <a:t>būklės</a:t>
            </a:r>
            <a:r>
              <a:rPr lang="en-US" sz="1900">
                <a:solidFill>
                  <a:srgbClr val="FFFFFF"/>
                </a:solidFill>
                <a:effectLst/>
              </a:rPr>
              <a:t> </a:t>
            </a:r>
            <a:r>
              <a:rPr lang="en-US" sz="1900" err="1">
                <a:solidFill>
                  <a:srgbClr val="FFFFFF"/>
                </a:solidFill>
                <a:effectLst/>
              </a:rPr>
              <a:t>stebėsenos</a:t>
            </a:r>
            <a:r>
              <a:rPr lang="en-US" sz="1900">
                <a:solidFill>
                  <a:srgbClr val="FFFFFF"/>
                </a:solidFill>
                <a:effectLst/>
              </a:rPr>
              <a:t> </a:t>
            </a:r>
            <a:r>
              <a:rPr lang="en-US" sz="1900" err="1">
                <a:solidFill>
                  <a:srgbClr val="FFFFFF"/>
                </a:solidFill>
                <a:effectLst/>
              </a:rPr>
              <a:t>rezultatus</a:t>
            </a:r>
            <a:r>
              <a:rPr lang="en-US" sz="1900">
                <a:solidFill>
                  <a:srgbClr val="FFFFFF"/>
                </a:solidFill>
                <a:effectLst/>
              </a:rPr>
              <a:t>, </a:t>
            </a:r>
            <a:r>
              <a:rPr lang="en-US" sz="1900" err="1">
                <a:solidFill>
                  <a:srgbClr val="FFFFFF"/>
                </a:solidFill>
                <a:effectLst/>
              </a:rPr>
              <a:t>įgyvendinti</a:t>
            </a:r>
            <a:r>
              <a:rPr lang="en-US" sz="1900">
                <a:solidFill>
                  <a:srgbClr val="FFFFFF"/>
                </a:solidFill>
                <a:effectLst/>
              </a:rPr>
              <a:t>  </a:t>
            </a:r>
            <a:r>
              <a:rPr lang="en-US" sz="1900" err="1">
                <a:solidFill>
                  <a:srgbClr val="FFFFFF"/>
                </a:solidFill>
                <a:effectLst/>
              </a:rPr>
              <a:t>dirvožemio</a:t>
            </a:r>
            <a:r>
              <a:rPr lang="en-US" sz="1900">
                <a:solidFill>
                  <a:srgbClr val="FFFFFF"/>
                </a:solidFill>
                <a:effectLst/>
              </a:rPr>
              <a:t> </a:t>
            </a:r>
            <a:r>
              <a:rPr lang="en-US" sz="1900" err="1">
                <a:solidFill>
                  <a:srgbClr val="FFFFFF"/>
                </a:solidFill>
                <a:effectLst/>
              </a:rPr>
              <a:t>tvaraus</a:t>
            </a:r>
            <a:r>
              <a:rPr lang="en-US" sz="1900">
                <a:solidFill>
                  <a:srgbClr val="FFFFFF"/>
                </a:solidFill>
                <a:effectLst/>
              </a:rPr>
              <a:t> </a:t>
            </a:r>
            <a:r>
              <a:rPr lang="en-US" sz="1900" err="1">
                <a:solidFill>
                  <a:srgbClr val="FFFFFF"/>
                </a:solidFill>
                <a:effectLst/>
              </a:rPr>
              <a:t>naudojimo</a:t>
            </a:r>
            <a:r>
              <a:rPr lang="en-US" sz="1900">
                <a:solidFill>
                  <a:srgbClr val="FFFFFF"/>
                </a:solidFill>
                <a:effectLst/>
              </a:rPr>
              <a:t>  </a:t>
            </a:r>
            <a:r>
              <a:rPr lang="en-US" sz="1900" err="1">
                <a:solidFill>
                  <a:srgbClr val="FFFFFF"/>
                </a:solidFill>
                <a:effectLst/>
              </a:rPr>
              <a:t>priemones</a:t>
            </a:r>
            <a:endParaRPr lang="en-US" sz="1900">
              <a:solidFill>
                <a:srgbClr val="FFFFFF"/>
              </a:solidFill>
              <a:effectLst/>
            </a:endParaRPr>
          </a:p>
          <a:p>
            <a:pPr algn="just">
              <a:lnSpc>
                <a:spcPct val="90000"/>
              </a:lnSpc>
              <a:spcBef>
                <a:spcPts val="1000"/>
              </a:spcBef>
              <a:buClr>
                <a:schemeClr val="accent1"/>
              </a:buClr>
              <a:buSzPct val="80000"/>
              <a:buFont typeface="Wingdings 3" charset="2"/>
              <a:buChar char=""/>
            </a:pPr>
            <a:r>
              <a:rPr lang="en-US" sz="1900" err="1">
                <a:solidFill>
                  <a:srgbClr val="FFFFFF"/>
                </a:solidFill>
                <a:effectLst/>
              </a:rPr>
              <a:t>Parengti</a:t>
            </a:r>
            <a:r>
              <a:rPr lang="en-US" sz="1900">
                <a:solidFill>
                  <a:srgbClr val="FFFFFF"/>
                </a:solidFill>
                <a:effectLst/>
              </a:rPr>
              <a:t> </a:t>
            </a:r>
            <a:r>
              <a:rPr lang="en-US" sz="1900" err="1">
                <a:solidFill>
                  <a:srgbClr val="FFFFFF"/>
                </a:solidFill>
                <a:effectLst/>
              </a:rPr>
              <a:t>Melioracijos</a:t>
            </a:r>
            <a:r>
              <a:rPr lang="en-US" sz="1900">
                <a:solidFill>
                  <a:srgbClr val="FFFFFF"/>
                </a:solidFill>
                <a:effectLst/>
              </a:rPr>
              <a:t> </a:t>
            </a:r>
            <a:r>
              <a:rPr lang="en-US" sz="1900" err="1">
                <a:solidFill>
                  <a:srgbClr val="FFFFFF"/>
                </a:solidFill>
                <a:effectLst/>
              </a:rPr>
              <a:t>įstatymo</a:t>
            </a:r>
            <a:r>
              <a:rPr lang="en-US" sz="1900">
                <a:solidFill>
                  <a:srgbClr val="FFFFFF"/>
                </a:solidFill>
                <a:effectLst/>
              </a:rPr>
              <a:t> </a:t>
            </a:r>
            <a:r>
              <a:rPr lang="en-US" sz="1900" err="1">
                <a:solidFill>
                  <a:srgbClr val="FFFFFF"/>
                </a:solidFill>
                <a:effectLst/>
              </a:rPr>
              <a:t>projektą</a:t>
            </a:r>
            <a:r>
              <a:rPr lang="en-US" sz="1900">
                <a:solidFill>
                  <a:srgbClr val="FFFFFF"/>
                </a:solidFill>
                <a:effectLst/>
              </a:rPr>
              <a:t>, </a:t>
            </a:r>
            <a:r>
              <a:rPr lang="en-US" sz="1900" err="1">
                <a:solidFill>
                  <a:srgbClr val="FFFFFF"/>
                </a:solidFill>
                <a:effectLst/>
              </a:rPr>
              <a:t>siekiant</a:t>
            </a:r>
            <a:r>
              <a:rPr lang="en-US" sz="1900">
                <a:solidFill>
                  <a:srgbClr val="FFFFFF"/>
                </a:solidFill>
                <a:effectLst/>
              </a:rPr>
              <a:t> </a:t>
            </a:r>
            <a:r>
              <a:rPr lang="en-US" sz="1900" err="1">
                <a:solidFill>
                  <a:srgbClr val="FFFFFF"/>
                </a:solidFill>
                <a:effectLst/>
              </a:rPr>
              <a:t>užtikrinti</a:t>
            </a:r>
            <a:r>
              <a:rPr lang="en-US" sz="1900">
                <a:solidFill>
                  <a:srgbClr val="FFFFFF"/>
                </a:solidFill>
                <a:effectLst/>
              </a:rPr>
              <a:t> </a:t>
            </a:r>
            <a:r>
              <a:rPr lang="en-US" sz="1900" err="1">
                <a:solidFill>
                  <a:srgbClr val="FFFFFF"/>
                </a:solidFill>
                <a:effectLst/>
              </a:rPr>
              <a:t>valstybei</a:t>
            </a:r>
            <a:r>
              <a:rPr lang="en-US" sz="1900">
                <a:solidFill>
                  <a:srgbClr val="FFFFFF"/>
                </a:solidFill>
                <a:effectLst/>
              </a:rPr>
              <a:t> </a:t>
            </a:r>
            <a:r>
              <a:rPr lang="en-US" sz="1900" err="1">
                <a:solidFill>
                  <a:srgbClr val="FFFFFF"/>
                </a:solidFill>
                <a:effectLst/>
              </a:rPr>
              <a:t>nuosavybės</a:t>
            </a:r>
            <a:r>
              <a:rPr lang="en-US" sz="1900">
                <a:solidFill>
                  <a:srgbClr val="FFFFFF"/>
                </a:solidFill>
                <a:effectLst/>
              </a:rPr>
              <a:t> </a:t>
            </a:r>
            <a:r>
              <a:rPr lang="en-US" sz="1900" err="1">
                <a:solidFill>
                  <a:srgbClr val="FFFFFF"/>
                </a:solidFill>
                <a:effectLst/>
              </a:rPr>
              <a:t>teise</a:t>
            </a:r>
            <a:r>
              <a:rPr lang="en-US" sz="1900">
                <a:solidFill>
                  <a:srgbClr val="FFFFFF"/>
                </a:solidFill>
                <a:effectLst/>
              </a:rPr>
              <a:t> </a:t>
            </a:r>
            <a:r>
              <a:rPr lang="en-US" sz="1900" err="1">
                <a:solidFill>
                  <a:srgbClr val="FFFFFF"/>
                </a:solidFill>
                <a:effectLst/>
              </a:rPr>
              <a:t>priklausančių</a:t>
            </a:r>
            <a:r>
              <a:rPr lang="en-US" sz="1900">
                <a:solidFill>
                  <a:srgbClr val="FFFFFF"/>
                </a:solidFill>
                <a:effectLst/>
              </a:rPr>
              <a:t> </a:t>
            </a:r>
            <a:r>
              <a:rPr lang="en-US" sz="1900" err="1">
                <a:solidFill>
                  <a:srgbClr val="FFFFFF"/>
                </a:solidFill>
                <a:effectLst/>
              </a:rPr>
              <a:t>melioracijos</a:t>
            </a:r>
            <a:r>
              <a:rPr lang="en-US" sz="1900">
                <a:solidFill>
                  <a:srgbClr val="FFFFFF"/>
                </a:solidFill>
                <a:effectLst/>
              </a:rPr>
              <a:t> </a:t>
            </a:r>
            <a:r>
              <a:rPr lang="en-US" sz="1900" err="1">
                <a:solidFill>
                  <a:srgbClr val="FFFFFF"/>
                </a:solidFill>
                <a:effectLst/>
              </a:rPr>
              <a:t>statinių</a:t>
            </a:r>
            <a:r>
              <a:rPr lang="en-US" sz="1900">
                <a:solidFill>
                  <a:srgbClr val="FFFFFF"/>
                </a:solidFill>
                <a:effectLst/>
              </a:rPr>
              <a:t> </a:t>
            </a:r>
            <a:r>
              <a:rPr lang="en-US" sz="1900" err="1">
                <a:solidFill>
                  <a:srgbClr val="FFFFFF"/>
                </a:solidFill>
                <a:effectLst/>
              </a:rPr>
              <a:t>tvarų</a:t>
            </a:r>
            <a:r>
              <a:rPr lang="en-US" sz="1900">
                <a:solidFill>
                  <a:srgbClr val="FFFFFF"/>
                </a:solidFill>
                <a:effectLst/>
              </a:rPr>
              <a:t> </a:t>
            </a:r>
            <a:r>
              <a:rPr lang="en-US" sz="1900" err="1">
                <a:solidFill>
                  <a:srgbClr val="FFFFFF"/>
                </a:solidFill>
                <a:effectLst/>
              </a:rPr>
              <a:t>pertvarkymą</a:t>
            </a:r>
            <a:endParaRPr lang="en-US" sz="1900">
              <a:solidFill>
                <a:srgbClr val="FFFFFF"/>
              </a:solidFill>
              <a:effectLst/>
            </a:endParaRPr>
          </a:p>
          <a:p>
            <a:pPr algn="just">
              <a:lnSpc>
                <a:spcPct val="90000"/>
              </a:lnSpc>
              <a:spcBef>
                <a:spcPts val="1000"/>
              </a:spcBef>
              <a:buClr>
                <a:schemeClr val="accent1"/>
              </a:buClr>
              <a:buSzPct val="80000"/>
              <a:buFont typeface="Wingdings 3" charset="2"/>
              <a:buChar char=""/>
            </a:pPr>
            <a:r>
              <a:rPr lang="en-US" sz="1900" err="1">
                <a:solidFill>
                  <a:srgbClr val="FFFFFF"/>
                </a:solidFill>
                <a:effectLst/>
              </a:rPr>
              <a:t>Pakeisti</a:t>
            </a:r>
            <a:r>
              <a:rPr lang="en-US" sz="1900">
                <a:solidFill>
                  <a:srgbClr val="FFFFFF"/>
                </a:solidFill>
                <a:effectLst/>
              </a:rPr>
              <a:t> </a:t>
            </a:r>
            <a:r>
              <a:rPr lang="en-US" sz="1900" err="1">
                <a:solidFill>
                  <a:srgbClr val="FFFFFF"/>
                </a:solidFill>
                <a:effectLst/>
              </a:rPr>
              <a:t>Žuvininkystės</a:t>
            </a:r>
            <a:r>
              <a:rPr lang="en-US" sz="1900">
                <a:solidFill>
                  <a:srgbClr val="FFFFFF"/>
                </a:solidFill>
                <a:effectLst/>
              </a:rPr>
              <a:t> </a:t>
            </a:r>
            <a:r>
              <a:rPr lang="en-US" sz="1900" err="1">
                <a:solidFill>
                  <a:srgbClr val="FFFFFF"/>
                </a:solidFill>
                <a:effectLst/>
              </a:rPr>
              <a:t>įstatymą</a:t>
            </a:r>
            <a:r>
              <a:rPr lang="en-US" sz="1900">
                <a:solidFill>
                  <a:srgbClr val="FFFFFF"/>
                </a:solidFill>
                <a:effectLst/>
              </a:rPr>
              <a:t> </a:t>
            </a:r>
            <a:r>
              <a:rPr lang="en-US" sz="1900" err="1">
                <a:solidFill>
                  <a:srgbClr val="FFFFFF"/>
                </a:solidFill>
                <a:effectLst/>
              </a:rPr>
              <a:t>ir</a:t>
            </a:r>
            <a:r>
              <a:rPr lang="en-US" sz="1900">
                <a:solidFill>
                  <a:srgbClr val="FFFFFF"/>
                </a:solidFill>
                <a:effectLst/>
              </a:rPr>
              <a:t> </a:t>
            </a:r>
            <a:r>
              <a:rPr lang="en-US" sz="1900" err="1">
                <a:solidFill>
                  <a:srgbClr val="FFFFFF"/>
                </a:solidFill>
                <a:effectLst/>
              </a:rPr>
              <a:t>Administracinių</a:t>
            </a:r>
            <a:r>
              <a:rPr lang="en-US" sz="1900">
                <a:solidFill>
                  <a:srgbClr val="FFFFFF"/>
                </a:solidFill>
                <a:effectLst/>
              </a:rPr>
              <a:t> </a:t>
            </a:r>
            <a:r>
              <a:rPr lang="en-US" sz="1900" err="1">
                <a:solidFill>
                  <a:srgbClr val="FFFFFF"/>
                </a:solidFill>
                <a:effectLst/>
              </a:rPr>
              <a:t>nusižengimų</a:t>
            </a:r>
            <a:r>
              <a:rPr lang="en-US" sz="1900">
                <a:solidFill>
                  <a:srgbClr val="FFFFFF"/>
                </a:solidFill>
                <a:effectLst/>
              </a:rPr>
              <a:t> </a:t>
            </a:r>
            <a:r>
              <a:rPr lang="en-US" sz="1900" err="1">
                <a:solidFill>
                  <a:srgbClr val="FFFFFF"/>
                </a:solidFill>
                <a:effectLst/>
              </a:rPr>
              <a:t>kodeksą</a:t>
            </a:r>
            <a:r>
              <a:rPr lang="en-US" sz="1900">
                <a:solidFill>
                  <a:srgbClr val="FFFFFF"/>
                </a:solidFill>
                <a:effectLst/>
              </a:rPr>
              <a:t> </a:t>
            </a:r>
            <a:r>
              <a:rPr lang="en-US" sz="1900" err="1">
                <a:solidFill>
                  <a:srgbClr val="FFFFFF"/>
                </a:solidFill>
                <a:effectLst/>
              </a:rPr>
              <a:t>siekiant</a:t>
            </a:r>
            <a:r>
              <a:rPr lang="en-US" sz="1900">
                <a:solidFill>
                  <a:srgbClr val="FFFFFF"/>
                </a:solidFill>
                <a:effectLst/>
              </a:rPr>
              <a:t> </a:t>
            </a:r>
            <a:r>
              <a:rPr lang="en-US" sz="1900" err="1">
                <a:solidFill>
                  <a:srgbClr val="FFFFFF"/>
                </a:solidFill>
                <a:effectLst/>
              </a:rPr>
              <a:t>tvaresnės</a:t>
            </a:r>
            <a:r>
              <a:rPr lang="en-US" sz="1900">
                <a:solidFill>
                  <a:srgbClr val="FFFFFF"/>
                </a:solidFill>
                <a:effectLst/>
              </a:rPr>
              <a:t> </a:t>
            </a:r>
            <a:r>
              <a:rPr lang="en-US" sz="1900" err="1">
                <a:solidFill>
                  <a:srgbClr val="FFFFFF"/>
                </a:solidFill>
                <a:effectLst/>
              </a:rPr>
              <a:t>žvejybos</a:t>
            </a:r>
            <a:r>
              <a:rPr lang="en-US" sz="1900">
                <a:solidFill>
                  <a:srgbClr val="FFFFFF"/>
                </a:solidFill>
                <a:effectLst/>
              </a:rPr>
              <a:t> </a:t>
            </a:r>
            <a:r>
              <a:rPr lang="en-US" sz="1900" err="1">
                <a:solidFill>
                  <a:srgbClr val="FFFFFF"/>
                </a:solidFill>
                <a:effectLst/>
              </a:rPr>
              <a:t>ir</a:t>
            </a:r>
            <a:r>
              <a:rPr lang="en-US" sz="1900">
                <a:solidFill>
                  <a:srgbClr val="FFFFFF"/>
                </a:solidFill>
                <a:effectLst/>
              </a:rPr>
              <a:t> </a:t>
            </a:r>
            <a:r>
              <a:rPr lang="en-US" sz="1900" err="1">
                <a:solidFill>
                  <a:srgbClr val="FFFFFF"/>
                </a:solidFill>
                <a:effectLst/>
              </a:rPr>
              <a:t>geresnės</a:t>
            </a:r>
            <a:r>
              <a:rPr lang="en-US" sz="1900">
                <a:solidFill>
                  <a:srgbClr val="FFFFFF"/>
                </a:solidFill>
                <a:effectLst/>
              </a:rPr>
              <a:t> </a:t>
            </a:r>
            <a:r>
              <a:rPr lang="en-US" sz="1900" err="1">
                <a:solidFill>
                  <a:srgbClr val="FFFFFF"/>
                </a:solidFill>
                <a:effectLst/>
              </a:rPr>
              <a:t>išteklių</a:t>
            </a:r>
            <a:r>
              <a:rPr lang="en-US" sz="1900">
                <a:solidFill>
                  <a:srgbClr val="FFFFFF"/>
                </a:solidFill>
                <a:effectLst/>
              </a:rPr>
              <a:t> </a:t>
            </a:r>
            <a:r>
              <a:rPr lang="en-US" sz="1900" err="1">
                <a:solidFill>
                  <a:srgbClr val="FFFFFF"/>
                </a:solidFill>
                <a:effectLst/>
              </a:rPr>
              <a:t>būklės</a:t>
            </a:r>
            <a:endParaRPr lang="en-US" sz="1900">
              <a:solidFill>
                <a:srgbClr val="FFFFFF"/>
              </a:solidFill>
              <a:effectLst/>
            </a:endParaRPr>
          </a:p>
          <a:p>
            <a:pPr algn="just">
              <a:lnSpc>
                <a:spcPct val="90000"/>
              </a:lnSpc>
              <a:spcBef>
                <a:spcPts val="1000"/>
              </a:spcBef>
              <a:buClr>
                <a:schemeClr val="accent1"/>
              </a:buClr>
              <a:buSzPct val="80000"/>
              <a:buFont typeface="Wingdings 3" charset="2"/>
              <a:buChar char=""/>
            </a:pPr>
            <a:r>
              <a:rPr lang="en-US" sz="1900" err="1">
                <a:solidFill>
                  <a:srgbClr val="FFFFFF"/>
                </a:solidFill>
                <a:effectLst/>
              </a:rPr>
              <a:t>Peržiūrėti</a:t>
            </a:r>
            <a:r>
              <a:rPr lang="en-US" sz="1900">
                <a:solidFill>
                  <a:srgbClr val="FFFFFF"/>
                </a:solidFill>
                <a:effectLst/>
              </a:rPr>
              <a:t> Lietuvos žemės ūkio </a:t>
            </a:r>
            <a:r>
              <a:rPr lang="en-US" sz="1900" err="1">
                <a:solidFill>
                  <a:srgbClr val="FFFFFF"/>
                </a:solidFill>
                <a:effectLst/>
              </a:rPr>
              <a:t>ir</a:t>
            </a:r>
            <a:r>
              <a:rPr lang="en-US" sz="1900">
                <a:solidFill>
                  <a:srgbClr val="FFFFFF"/>
                </a:solidFill>
                <a:effectLst/>
              </a:rPr>
              <a:t> </a:t>
            </a:r>
            <a:r>
              <a:rPr lang="en-US" sz="1900" err="1">
                <a:solidFill>
                  <a:srgbClr val="FFFFFF"/>
                </a:solidFill>
                <a:effectLst/>
              </a:rPr>
              <a:t>kaimo</a:t>
            </a:r>
            <a:r>
              <a:rPr lang="en-US" sz="1900">
                <a:solidFill>
                  <a:srgbClr val="FFFFFF"/>
                </a:solidFill>
                <a:effectLst/>
              </a:rPr>
              <a:t> </a:t>
            </a:r>
            <a:r>
              <a:rPr lang="en-US" sz="1900" err="1">
                <a:solidFill>
                  <a:srgbClr val="FFFFFF"/>
                </a:solidFill>
                <a:effectLst/>
              </a:rPr>
              <a:t>plėtros</a:t>
            </a:r>
            <a:r>
              <a:rPr lang="en-US" sz="1900">
                <a:solidFill>
                  <a:srgbClr val="FFFFFF"/>
                </a:solidFill>
                <a:effectLst/>
              </a:rPr>
              <a:t> </a:t>
            </a:r>
            <a:r>
              <a:rPr lang="en-US" sz="1900" err="1">
                <a:solidFill>
                  <a:srgbClr val="FFFFFF"/>
                </a:solidFill>
                <a:effectLst/>
              </a:rPr>
              <a:t>strateginį</a:t>
            </a:r>
            <a:r>
              <a:rPr lang="en-US" sz="1900">
                <a:solidFill>
                  <a:srgbClr val="FFFFFF"/>
                </a:solidFill>
                <a:effectLst/>
              </a:rPr>
              <a:t> </a:t>
            </a:r>
            <a:r>
              <a:rPr lang="en-US" sz="1900" err="1">
                <a:solidFill>
                  <a:srgbClr val="FFFFFF"/>
                </a:solidFill>
                <a:effectLst/>
              </a:rPr>
              <a:t>planą</a:t>
            </a:r>
            <a:r>
              <a:rPr lang="en-US" sz="1900">
                <a:solidFill>
                  <a:srgbClr val="FFFFFF"/>
                </a:solidFill>
                <a:effectLst/>
              </a:rPr>
              <a:t> </a:t>
            </a:r>
            <a:r>
              <a:rPr lang="en-US" sz="1900" err="1">
                <a:solidFill>
                  <a:srgbClr val="FFFFFF"/>
                </a:solidFill>
                <a:effectLst/>
              </a:rPr>
              <a:t>ir</a:t>
            </a:r>
            <a:r>
              <a:rPr lang="en-US" sz="1900">
                <a:solidFill>
                  <a:srgbClr val="FFFFFF"/>
                </a:solidFill>
                <a:effectLst/>
              </a:rPr>
              <a:t> </a:t>
            </a:r>
            <a:r>
              <a:rPr lang="en-US" sz="1900" err="1">
                <a:solidFill>
                  <a:srgbClr val="FFFFFF"/>
                </a:solidFill>
                <a:effectLst/>
              </a:rPr>
              <a:t>parengti</a:t>
            </a:r>
            <a:r>
              <a:rPr lang="en-US" sz="1900">
                <a:solidFill>
                  <a:srgbClr val="FFFFFF"/>
                </a:solidFill>
                <a:effectLst/>
              </a:rPr>
              <a:t> </a:t>
            </a:r>
            <a:r>
              <a:rPr lang="en-US" sz="1900" err="1">
                <a:solidFill>
                  <a:srgbClr val="FFFFFF"/>
                </a:solidFill>
                <a:effectLst/>
              </a:rPr>
              <a:t>siūlymus</a:t>
            </a:r>
            <a:r>
              <a:rPr lang="en-US" sz="1900">
                <a:solidFill>
                  <a:srgbClr val="FFFFFF"/>
                </a:solidFill>
                <a:effectLst/>
              </a:rPr>
              <a:t> </a:t>
            </a:r>
            <a:r>
              <a:rPr lang="en-US" sz="1900" err="1">
                <a:solidFill>
                  <a:srgbClr val="FFFFFF"/>
                </a:solidFill>
                <a:effectLst/>
              </a:rPr>
              <a:t>investicinėms</a:t>
            </a:r>
            <a:r>
              <a:rPr lang="en-US" sz="1900">
                <a:solidFill>
                  <a:srgbClr val="FFFFFF"/>
                </a:solidFill>
                <a:effectLst/>
              </a:rPr>
              <a:t> paramos </a:t>
            </a:r>
            <a:r>
              <a:rPr lang="en-US" sz="1900" err="1">
                <a:solidFill>
                  <a:srgbClr val="FFFFFF"/>
                </a:solidFill>
                <a:effectLst/>
              </a:rPr>
              <a:t>priemonėms</a:t>
            </a:r>
            <a:r>
              <a:rPr lang="en-US" sz="1900">
                <a:solidFill>
                  <a:srgbClr val="FFFFFF"/>
                </a:solidFill>
                <a:effectLst/>
              </a:rPr>
              <a:t>, </a:t>
            </a:r>
            <a:r>
              <a:rPr lang="en-US" sz="1900" err="1">
                <a:solidFill>
                  <a:srgbClr val="FFFFFF"/>
                </a:solidFill>
                <a:effectLst/>
              </a:rPr>
              <a:t>skirtus</a:t>
            </a:r>
            <a:r>
              <a:rPr lang="en-US" sz="1900">
                <a:solidFill>
                  <a:srgbClr val="FFFFFF"/>
                </a:solidFill>
                <a:effectLst/>
              </a:rPr>
              <a:t> </a:t>
            </a:r>
            <a:r>
              <a:rPr lang="en-US" sz="1900" err="1">
                <a:solidFill>
                  <a:srgbClr val="FFFFFF"/>
                </a:solidFill>
                <a:effectLst/>
              </a:rPr>
              <a:t>skatinti</a:t>
            </a:r>
            <a:r>
              <a:rPr lang="en-US" sz="1900">
                <a:solidFill>
                  <a:srgbClr val="FFFFFF"/>
                </a:solidFill>
                <a:effectLst/>
              </a:rPr>
              <a:t> </a:t>
            </a:r>
            <a:r>
              <a:rPr lang="en-US" sz="1900" err="1">
                <a:solidFill>
                  <a:srgbClr val="FFFFFF"/>
                </a:solidFill>
                <a:effectLst/>
              </a:rPr>
              <a:t>kooperatyvų</a:t>
            </a:r>
            <a:r>
              <a:rPr lang="en-US" sz="1900">
                <a:solidFill>
                  <a:srgbClr val="FFFFFF"/>
                </a:solidFill>
                <a:effectLst/>
              </a:rPr>
              <a:t> </a:t>
            </a:r>
            <a:r>
              <a:rPr lang="en-US" sz="1900" err="1">
                <a:solidFill>
                  <a:srgbClr val="FFFFFF"/>
                </a:solidFill>
                <a:effectLst/>
              </a:rPr>
              <a:t>kūrimąsi</a:t>
            </a:r>
            <a:r>
              <a:rPr lang="en-US" sz="1900">
                <a:solidFill>
                  <a:srgbClr val="FFFFFF"/>
                </a:solidFill>
                <a:effectLst/>
              </a:rPr>
              <a:t> </a:t>
            </a:r>
            <a:r>
              <a:rPr lang="en-US" sz="1900" err="1">
                <a:solidFill>
                  <a:srgbClr val="FFFFFF"/>
                </a:solidFill>
                <a:effectLst/>
              </a:rPr>
              <a:t>ir</a:t>
            </a:r>
            <a:r>
              <a:rPr lang="en-US" sz="1900">
                <a:solidFill>
                  <a:srgbClr val="FFFFFF"/>
                </a:solidFill>
                <a:effectLst/>
              </a:rPr>
              <a:t> </a:t>
            </a:r>
            <a:r>
              <a:rPr lang="en-US" sz="1900" err="1">
                <a:solidFill>
                  <a:srgbClr val="FFFFFF"/>
                </a:solidFill>
                <a:effectLst/>
              </a:rPr>
              <a:t>augimą</a:t>
            </a:r>
            <a:endParaRPr lang="en-US" sz="1900">
              <a:solidFill>
                <a:srgbClr val="FFFFFF"/>
              </a:solidFill>
              <a:effectLst/>
            </a:endParaRPr>
          </a:p>
          <a:p>
            <a:pPr algn="just">
              <a:lnSpc>
                <a:spcPct val="90000"/>
              </a:lnSpc>
              <a:spcBef>
                <a:spcPts val="1000"/>
              </a:spcBef>
              <a:buClr>
                <a:schemeClr val="accent1"/>
              </a:buClr>
              <a:buSzPct val="80000"/>
              <a:buFont typeface="Wingdings 3" charset="2"/>
              <a:buChar char=""/>
            </a:pPr>
            <a:r>
              <a:rPr lang="en-US" sz="1900" err="1">
                <a:solidFill>
                  <a:srgbClr val="FFFFFF"/>
                </a:solidFill>
                <a:effectLst/>
              </a:rPr>
              <a:t>Pakeisti</a:t>
            </a:r>
            <a:r>
              <a:rPr lang="en-US" sz="1900">
                <a:solidFill>
                  <a:srgbClr val="FFFFFF"/>
                </a:solidFill>
                <a:effectLst/>
              </a:rPr>
              <a:t> </a:t>
            </a:r>
            <a:r>
              <a:rPr lang="en-US" sz="1900" err="1">
                <a:solidFill>
                  <a:srgbClr val="FFFFFF"/>
                </a:solidFill>
                <a:effectLst/>
              </a:rPr>
              <a:t>Kooperatinių</a:t>
            </a:r>
            <a:r>
              <a:rPr lang="en-US" sz="1900">
                <a:solidFill>
                  <a:srgbClr val="FFFFFF"/>
                </a:solidFill>
                <a:effectLst/>
              </a:rPr>
              <a:t> </a:t>
            </a:r>
            <a:r>
              <a:rPr lang="en-US" sz="1900" err="1">
                <a:solidFill>
                  <a:srgbClr val="FFFFFF"/>
                </a:solidFill>
                <a:effectLst/>
              </a:rPr>
              <a:t>bendrovių</a:t>
            </a:r>
            <a:r>
              <a:rPr lang="en-US" sz="1900">
                <a:solidFill>
                  <a:srgbClr val="FFFFFF"/>
                </a:solidFill>
                <a:effectLst/>
              </a:rPr>
              <a:t> (</a:t>
            </a:r>
            <a:r>
              <a:rPr lang="en-US" sz="1900" err="1">
                <a:solidFill>
                  <a:srgbClr val="FFFFFF"/>
                </a:solidFill>
                <a:effectLst/>
              </a:rPr>
              <a:t>kooperatyvų</a:t>
            </a:r>
            <a:r>
              <a:rPr lang="en-US" sz="1900">
                <a:solidFill>
                  <a:srgbClr val="FFFFFF"/>
                </a:solidFill>
                <a:effectLst/>
              </a:rPr>
              <a:t>) </a:t>
            </a:r>
            <a:r>
              <a:rPr lang="en-US" sz="1900" err="1">
                <a:solidFill>
                  <a:srgbClr val="FFFFFF"/>
                </a:solidFill>
                <a:effectLst/>
              </a:rPr>
              <a:t>įstatymą</a:t>
            </a:r>
            <a:r>
              <a:rPr lang="en-US" sz="1900">
                <a:solidFill>
                  <a:srgbClr val="FFFFFF"/>
                </a:solidFill>
                <a:effectLst/>
              </a:rPr>
              <a:t> </a:t>
            </a:r>
            <a:r>
              <a:rPr lang="en-US" sz="1900" err="1">
                <a:solidFill>
                  <a:srgbClr val="FFFFFF"/>
                </a:solidFill>
                <a:effectLst/>
              </a:rPr>
              <a:t>siekiant</a:t>
            </a:r>
            <a:r>
              <a:rPr lang="en-US" sz="1900">
                <a:solidFill>
                  <a:srgbClr val="FFFFFF"/>
                </a:solidFill>
                <a:effectLst/>
              </a:rPr>
              <a:t> </a:t>
            </a:r>
            <a:r>
              <a:rPr lang="en-US" sz="1900" err="1">
                <a:solidFill>
                  <a:srgbClr val="FFFFFF"/>
                </a:solidFill>
                <a:effectLst/>
              </a:rPr>
              <a:t>skatinti</a:t>
            </a:r>
            <a:r>
              <a:rPr lang="en-US" sz="1900">
                <a:solidFill>
                  <a:srgbClr val="FFFFFF"/>
                </a:solidFill>
                <a:effectLst/>
              </a:rPr>
              <a:t> </a:t>
            </a:r>
            <a:r>
              <a:rPr lang="en-US" sz="1900" err="1">
                <a:solidFill>
                  <a:srgbClr val="FFFFFF"/>
                </a:solidFill>
                <a:effectLst/>
              </a:rPr>
              <a:t>investicijas</a:t>
            </a:r>
            <a:r>
              <a:rPr lang="en-US" sz="1900">
                <a:solidFill>
                  <a:srgbClr val="FFFFFF"/>
                </a:solidFill>
                <a:effectLst/>
              </a:rPr>
              <a:t> </a:t>
            </a:r>
            <a:r>
              <a:rPr lang="en-US" sz="1900" err="1">
                <a:solidFill>
                  <a:srgbClr val="FFFFFF"/>
                </a:solidFill>
                <a:effectLst/>
              </a:rPr>
              <a:t>ir</a:t>
            </a:r>
            <a:r>
              <a:rPr lang="en-US" sz="1900">
                <a:solidFill>
                  <a:srgbClr val="FFFFFF"/>
                </a:solidFill>
                <a:effectLst/>
              </a:rPr>
              <a:t> </a:t>
            </a:r>
            <a:r>
              <a:rPr lang="en-US" sz="1900" err="1">
                <a:solidFill>
                  <a:srgbClr val="FFFFFF"/>
                </a:solidFill>
                <a:effectLst/>
              </a:rPr>
              <a:t>plėtoti</a:t>
            </a:r>
            <a:r>
              <a:rPr lang="en-US" sz="1900">
                <a:solidFill>
                  <a:srgbClr val="FFFFFF"/>
                </a:solidFill>
                <a:effectLst/>
              </a:rPr>
              <a:t> </a:t>
            </a:r>
            <a:r>
              <a:rPr lang="en-US" sz="1900" err="1">
                <a:solidFill>
                  <a:srgbClr val="FFFFFF"/>
                </a:solidFill>
                <a:effectLst/>
              </a:rPr>
              <a:t>kooperaciją</a:t>
            </a:r>
            <a:r>
              <a:rPr lang="en-US" sz="1900">
                <a:solidFill>
                  <a:srgbClr val="FFFFFF"/>
                </a:solidFill>
                <a:effectLst/>
              </a:rPr>
              <a:t> žemės </a:t>
            </a:r>
            <a:r>
              <a:rPr lang="en-US" sz="1900" err="1">
                <a:solidFill>
                  <a:srgbClr val="FFFFFF"/>
                </a:solidFill>
                <a:effectLst/>
              </a:rPr>
              <a:t>ūkyje</a:t>
            </a:r>
            <a:endParaRPr lang="en-US" sz="1900">
              <a:solidFill>
                <a:srgbClr val="FFFFFF"/>
              </a:solidFill>
              <a:effectLst/>
            </a:endParaRPr>
          </a:p>
          <a:p>
            <a:pPr algn="just">
              <a:lnSpc>
                <a:spcPct val="90000"/>
              </a:lnSpc>
              <a:spcBef>
                <a:spcPts val="1000"/>
              </a:spcBef>
              <a:buClr>
                <a:schemeClr val="accent1"/>
              </a:buClr>
              <a:buSzPct val="80000"/>
              <a:buFont typeface="Wingdings 3" charset="2"/>
              <a:buChar char=""/>
            </a:pPr>
            <a:r>
              <a:rPr lang="en-US" sz="1900" err="1">
                <a:solidFill>
                  <a:srgbClr val="FFFFFF"/>
                </a:solidFill>
                <a:effectLst/>
              </a:rPr>
              <a:t>Plėtoti</a:t>
            </a:r>
            <a:r>
              <a:rPr lang="en-US" sz="1900">
                <a:solidFill>
                  <a:srgbClr val="FFFFFF"/>
                </a:solidFill>
                <a:effectLst/>
              </a:rPr>
              <a:t> </a:t>
            </a:r>
            <a:r>
              <a:rPr lang="en-US" sz="1900" err="1">
                <a:solidFill>
                  <a:srgbClr val="FFFFFF"/>
                </a:solidFill>
                <a:effectLst/>
              </a:rPr>
              <a:t>ekologinę</a:t>
            </a:r>
            <a:r>
              <a:rPr lang="en-US" sz="1900">
                <a:solidFill>
                  <a:srgbClr val="FFFFFF"/>
                </a:solidFill>
                <a:effectLst/>
              </a:rPr>
              <a:t> </a:t>
            </a:r>
            <a:r>
              <a:rPr lang="en-US" sz="1900" err="1">
                <a:solidFill>
                  <a:srgbClr val="FFFFFF"/>
                </a:solidFill>
                <a:effectLst/>
              </a:rPr>
              <a:t>gamybą</a:t>
            </a:r>
            <a:r>
              <a:rPr lang="en-US" sz="1900">
                <a:solidFill>
                  <a:srgbClr val="FFFFFF"/>
                </a:solidFill>
                <a:effectLst/>
              </a:rPr>
              <a:t> </a:t>
            </a:r>
            <a:r>
              <a:rPr lang="en-US" sz="1900" err="1">
                <a:solidFill>
                  <a:srgbClr val="FFFFFF"/>
                </a:solidFill>
                <a:effectLst/>
              </a:rPr>
              <a:t>ir</a:t>
            </a:r>
            <a:r>
              <a:rPr lang="en-US" sz="1900">
                <a:solidFill>
                  <a:srgbClr val="FFFFFF"/>
                </a:solidFill>
                <a:effectLst/>
              </a:rPr>
              <a:t> </a:t>
            </a:r>
            <a:r>
              <a:rPr lang="en-US" sz="1900" err="1">
                <a:solidFill>
                  <a:srgbClr val="FFFFFF"/>
                </a:solidFill>
                <a:effectLst/>
              </a:rPr>
              <a:t>jos</a:t>
            </a:r>
            <a:r>
              <a:rPr lang="en-US" sz="1900">
                <a:solidFill>
                  <a:srgbClr val="FFFFFF"/>
                </a:solidFill>
                <a:effectLst/>
              </a:rPr>
              <a:t> </a:t>
            </a:r>
            <a:r>
              <a:rPr lang="en-US" sz="1900" err="1">
                <a:solidFill>
                  <a:srgbClr val="FFFFFF"/>
                </a:solidFill>
                <a:effectLst/>
              </a:rPr>
              <a:t>produktų</a:t>
            </a:r>
            <a:r>
              <a:rPr lang="en-US" sz="1900">
                <a:solidFill>
                  <a:srgbClr val="FFFFFF"/>
                </a:solidFill>
                <a:effectLst/>
              </a:rPr>
              <a:t> </a:t>
            </a:r>
            <a:r>
              <a:rPr lang="en-US" sz="1900" err="1">
                <a:solidFill>
                  <a:srgbClr val="FFFFFF"/>
                </a:solidFill>
                <a:effectLst/>
              </a:rPr>
              <a:t>vartojimą</a:t>
            </a:r>
            <a:endParaRPr lang="en-US" sz="1900">
              <a:solidFill>
                <a:srgbClr val="FFFFFF"/>
              </a:solidFill>
              <a:effectLst/>
            </a:endParaRPr>
          </a:p>
          <a:p>
            <a:pPr algn="just">
              <a:lnSpc>
                <a:spcPct val="90000"/>
              </a:lnSpc>
              <a:spcBef>
                <a:spcPts val="1000"/>
              </a:spcBef>
              <a:buClr>
                <a:schemeClr val="accent1"/>
              </a:buClr>
              <a:buSzPct val="80000"/>
              <a:buFont typeface="Wingdings 3" charset="2"/>
              <a:buChar char=""/>
            </a:pPr>
            <a:r>
              <a:rPr lang="en-US" sz="1900" err="1">
                <a:solidFill>
                  <a:srgbClr val="FFFFFF"/>
                </a:solidFill>
                <a:effectLst/>
              </a:rPr>
              <a:t>Pakeisti</a:t>
            </a:r>
            <a:r>
              <a:rPr lang="en-US" sz="1900">
                <a:solidFill>
                  <a:srgbClr val="FFFFFF"/>
                </a:solidFill>
                <a:effectLst/>
              </a:rPr>
              <a:t> </a:t>
            </a:r>
            <a:r>
              <a:rPr lang="en-US" sz="1900" err="1">
                <a:solidFill>
                  <a:srgbClr val="FFFFFF"/>
                </a:solidFill>
                <a:effectLst/>
              </a:rPr>
              <a:t>teisės</a:t>
            </a:r>
            <a:r>
              <a:rPr lang="en-US" sz="1900">
                <a:solidFill>
                  <a:srgbClr val="FFFFFF"/>
                </a:solidFill>
                <a:effectLst/>
              </a:rPr>
              <a:t> </a:t>
            </a:r>
            <a:r>
              <a:rPr lang="en-US" sz="1900" err="1">
                <a:solidFill>
                  <a:srgbClr val="FFFFFF"/>
                </a:solidFill>
                <a:effectLst/>
              </a:rPr>
              <a:t>aktus</a:t>
            </a:r>
            <a:r>
              <a:rPr lang="en-US" sz="1900">
                <a:solidFill>
                  <a:srgbClr val="FFFFFF"/>
                </a:solidFill>
                <a:effectLst/>
              </a:rPr>
              <a:t>, </a:t>
            </a:r>
            <a:r>
              <a:rPr lang="en-US" sz="1900" err="1">
                <a:solidFill>
                  <a:srgbClr val="FFFFFF"/>
                </a:solidFill>
                <a:effectLst/>
              </a:rPr>
              <a:t>skatinant</a:t>
            </a:r>
            <a:r>
              <a:rPr lang="en-US" sz="1900">
                <a:solidFill>
                  <a:srgbClr val="FFFFFF"/>
                </a:solidFill>
                <a:effectLst/>
              </a:rPr>
              <a:t> </a:t>
            </a:r>
            <a:r>
              <a:rPr lang="en-US" sz="1900" err="1">
                <a:solidFill>
                  <a:srgbClr val="FFFFFF"/>
                </a:solidFill>
                <a:effectLst/>
              </a:rPr>
              <a:t>tvarią</a:t>
            </a:r>
            <a:r>
              <a:rPr lang="en-US" sz="1900">
                <a:solidFill>
                  <a:srgbClr val="FFFFFF"/>
                </a:solidFill>
                <a:effectLst/>
              </a:rPr>
              <a:t> </a:t>
            </a:r>
            <a:r>
              <a:rPr lang="en-US" sz="1900" err="1">
                <a:solidFill>
                  <a:srgbClr val="FFFFFF"/>
                </a:solidFill>
                <a:effectLst/>
              </a:rPr>
              <a:t>akvakultūrą</a:t>
            </a:r>
            <a:r>
              <a:rPr lang="en-US" sz="1900">
                <a:solidFill>
                  <a:srgbClr val="FFFFFF"/>
                </a:solidFill>
                <a:effectLst/>
              </a:rPr>
              <a:t> </a:t>
            </a:r>
            <a:r>
              <a:rPr lang="en-US" sz="1900" err="1">
                <a:solidFill>
                  <a:srgbClr val="FFFFFF"/>
                </a:solidFill>
                <a:effectLst/>
              </a:rPr>
              <a:t>bei</a:t>
            </a:r>
            <a:r>
              <a:rPr lang="en-US" sz="1900">
                <a:solidFill>
                  <a:srgbClr val="FFFFFF"/>
                </a:solidFill>
                <a:effectLst/>
              </a:rPr>
              <a:t> </a:t>
            </a:r>
            <a:r>
              <a:rPr lang="en-US" sz="1900" err="1">
                <a:solidFill>
                  <a:srgbClr val="FFFFFF"/>
                </a:solidFill>
                <a:effectLst/>
              </a:rPr>
              <a:t>didinant</a:t>
            </a:r>
            <a:r>
              <a:rPr lang="en-US" sz="1900">
                <a:solidFill>
                  <a:srgbClr val="FFFFFF"/>
                </a:solidFill>
                <a:effectLst/>
              </a:rPr>
              <a:t> </a:t>
            </a:r>
            <a:r>
              <a:rPr lang="en-US" sz="1900" err="1">
                <a:solidFill>
                  <a:srgbClr val="FFFFFF"/>
                </a:solidFill>
                <a:effectLst/>
              </a:rPr>
              <a:t>ekologinės</a:t>
            </a:r>
            <a:r>
              <a:rPr lang="en-US" sz="1900">
                <a:solidFill>
                  <a:srgbClr val="FFFFFF"/>
                </a:solidFill>
                <a:effectLst/>
              </a:rPr>
              <a:t> </a:t>
            </a:r>
            <a:r>
              <a:rPr lang="en-US" sz="1900" err="1">
                <a:solidFill>
                  <a:srgbClr val="FFFFFF"/>
                </a:solidFill>
                <a:effectLst/>
              </a:rPr>
              <a:t>produkcijos</a:t>
            </a:r>
            <a:r>
              <a:rPr lang="en-US" sz="1900">
                <a:solidFill>
                  <a:srgbClr val="FFFFFF"/>
                </a:solidFill>
                <a:effectLst/>
              </a:rPr>
              <a:t> </a:t>
            </a:r>
            <a:r>
              <a:rPr lang="en-US" sz="1900" err="1">
                <a:solidFill>
                  <a:srgbClr val="FFFFFF"/>
                </a:solidFill>
                <a:effectLst/>
              </a:rPr>
              <a:t>apimtis</a:t>
            </a:r>
            <a:endParaRPr lang="en-US" sz="1900">
              <a:solidFill>
                <a:srgbClr val="FFFFFF"/>
              </a:solidFill>
              <a:effectLst/>
            </a:endParaRPr>
          </a:p>
          <a:p>
            <a:pPr algn="just">
              <a:lnSpc>
                <a:spcPct val="90000"/>
              </a:lnSpc>
              <a:spcBef>
                <a:spcPts val="1000"/>
              </a:spcBef>
              <a:buClr>
                <a:schemeClr val="accent1"/>
              </a:buClr>
              <a:buSzPct val="80000"/>
              <a:buFont typeface="Wingdings 3" charset="2"/>
              <a:buChar char=""/>
            </a:pPr>
            <a:r>
              <a:rPr lang="en-US" sz="1900" err="1">
                <a:solidFill>
                  <a:srgbClr val="FFFFFF"/>
                </a:solidFill>
                <a:effectLst/>
              </a:rPr>
              <a:t>Pagerinti</a:t>
            </a:r>
            <a:r>
              <a:rPr lang="en-US" sz="1900">
                <a:solidFill>
                  <a:srgbClr val="FFFFFF"/>
                </a:solidFill>
                <a:effectLst/>
              </a:rPr>
              <a:t> </a:t>
            </a:r>
            <a:r>
              <a:rPr lang="en-US" sz="1900" err="1">
                <a:solidFill>
                  <a:srgbClr val="FFFFFF"/>
                </a:solidFill>
                <a:effectLst/>
              </a:rPr>
              <a:t>sąlygas</a:t>
            </a:r>
            <a:r>
              <a:rPr lang="en-US" sz="1900">
                <a:solidFill>
                  <a:srgbClr val="FFFFFF"/>
                </a:solidFill>
                <a:effectLst/>
              </a:rPr>
              <a:t> </a:t>
            </a:r>
            <a:r>
              <a:rPr lang="en-US" sz="1900" err="1">
                <a:solidFill>
                  <a:srgbClr val="FFFFFF"/>
                </a:solidFill>
                <a:effectLst/>
              </a:rPr>
              <a:t>verslui</a:t>
            </a:r>
            <a:r>
              <a:rPr lang="en-US" sz="1900">
                <a:solidFill>
                  <a:srgbClr val="FFFFFF"/>
                </a:solidFill>
                <a:effectLst/>
              </a:rPr>
              <a:t>  </a:t>
            </a:r>
            <a:r>
              <a:rPr lang="en-US" sz="1900" err="1">
                <a:solidFill>
                  <a:srgbClr val="FFFFFF"/>
                </a:solidFill>
                <a:effectLst/>
              </a:rPr>
              <a:t>supaprastinant</a:t>
            </a:r>
            <a:r>
              <a:rPr lang="en-US" sz="1900">
                <a:solidFill>
                  <a:srgbClr val="FFFFFF"/>
                </a:solidFill>
                <a:effectLst/>
              </a:rPr>
              <a:t> </a:t>
            </a:r>
            <a:r>
              <a:rPr lang="en-US" sz="1900" err="1">
                <a:solidFill>
                  <a:srgbClr val="FFFFFF"/>
                </a:solidFill>
                <a:effectLst/>
              </a:rPr>
              <a:t>reikalavimus</a:t>
            </a:r>
            <a:r>
              <a:rPr lang="en-US" sz="1900">
                <a:solidFill>
                  <a:srgbClr val="FFFFFF"/>
                </a:solidFill>
                <a:effectLst/>
              </a:rPr>
              <a:t>, </a:t>
            </a:r>
            <a:r>
              <a:rPr lang="en-US" sz="1900" err="1">
                <a:solidFill>
                  <a:srgbClr val="FFFFFF"/>
                </a:solidFill>
                <a:effectLst/>
              </a:rPr>
              <a:t>skaitmenizuojant</a:t>
            </a:r>
            <a:r>
              <a:rPr lang="en-US" sz="1900">
                <a:solidFill>
                  <a:srgbClr val="FFFFFF"/>
                </a:solidFill>
                <a:effectLst/>
              </a:rPr>
              <a:t> </a:t>
            </a:r>
            <a:r>
              <a:rPr lang="en-US" sz="1900" err="1">
                <a:solidFill>
                  <a:srgbClr val="FFFFFF"/>
                </a:solidFill>
                <a:effectLst/>
              </a:rPr>
              <a:t>paslaugas</a:t>
            </a:r>
            <a:r>
              <a:rPr lang="en-US" sz="1900">
                <a:solidFill>
                  <a:srgbClr val="FFFFFF"/>
                </a:solidFill>
                <a:effectLst/>
              </a:rPr>
              <a:t>, </a:t>
            </a:r>
            <a:r>
              <a:rPr lang="en-US" sz="1900" err="1">
                <a:solidFill>
                  <a:srgbClr val="FFFFFF"/>
                </a:solidFill>
                <a:effectLst/>
              </a:rPr>
              <a:t>mažinant</a:t>
            </a:r>
            <a:r>
              <a:rPr lang="en-US" sz="1900">
                <a:solidFill>
                  <a:srgbClr val="FFFFFF"/>
                </a:solidFill>
                <a:effectLst/>
              </a:rPr>
              <a:t> </a:t>
            </a:r>
            <a:r>
              <a:rPr lang="en-US" sz="1900" err="1">
                <a:solidFill>
                  <a:srgbClr val="FFFFFF"/>
                </a:solidFill>
                <a:effectLst/>
              </a:rPr>
              <a:t>administracinę</a:t>
            </a:r>
            <a:r>
              <a:rPr lang="en-US" sz="1900">
                <a:solidFill>
                  <a:srgbClr val="FFFFFF"/>
                </a:solidFill>
                <a:effectLst/>
              </a:rPr>
              <a:t> </a:t>
            </a:r>
            <a:r>
              <a:rPr lang="en-US" sz="1900" err="1">
                <a:solidFill>
                  <a:srgbClr val="FFFFFF"/>
                </a:solidFill>
                <a:effectLst/>
              </a:rPr>
              <a:t>naštą</a:t>
            </a:r>
            <a:endParaRPr lang="en-US" sz="1900">
              <a:solidFill>
                <a:srgbClr val="FFFFFF"/>
              </a:solidFill>
              <a:effectLst/>
            </a:endParaRPr>
          </a:p>
          <a:p>
            <a:pPr>
              <a:lnSpc>
                <a:spcPct val="90000"/>
              </a:lnSpc>
              <a:spcBef>
                <a:spcPts val="1000"/>
              </a:spcBef>
              <a:buClr>
                <a:schemeClr val="accent1"/>
              </a:buClr>
              <a:buSzPct val="80000"/>
              <a:buFont typeface="Wingdings 3" charset="2"/>
              <a:buChar char=""/>
            </a:pPr>
            <a:endParaRPr lang="en-US" sz="1400">
              <a:solidFill>
                <a:srgbClr val="FFFFFF"/>
              </a:solidFill>
            </a:endParaRPr>
          </a:p>
        </p:txBody>
      </p:sp>
    </p:spTree>
    <p:extLst>
      <p:ext uri="{BB962C8B-B14F-4D97-AF65-F5344CB8AC3E}">
        <p14:creationId xmlns:p14="http://schemas.microsoft.com/office/powerpoint/2010/main" val="29488226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a:extLst>
            <a:ext uri="{FF2B5EF4-FFF2-40B4-BE49-F238E27FC236}">
              <a16:creationId xmlns:a16="http://schemas.microsoft.com/office/drawing/2014/main" id="{5A3FD2C1-E92C-610D-F8DD-BE32E7147EA1}"/>
            </a:ext>
          </a:extLst>
        </p:cNvPr>
        <p:cNvGrpSpPr/>
        <p:nvPr/>
      </p:nvGrpSpPr>
      <p:grpSpPr>
        <a:xfrm>
          <a:off x="0" y="0"/>
          <a:ext cx="0" cy="0"/>
          <a:chOff x="0" y="0"/>
          <a:chExt cx="0" cy="0"/>
        </a:xfrm>
      </p:grpSpPr>
      <p:grpSp>
        <p:nvGrpSpPr>
          <p:cNvPr id="8" name="Group 7">
            <a:extLst>
              <a:ext uri="{FF2B5EF4-FFF2-40B4-BE49-F238E27FC236}">
                <a16:creationId xmlns:a16="http://schemas.microsoft.com/office/drawing/2014/main" id="{FFA844EB-B4EF-4B2F-95CF-9E5C16B5B4BB}"/>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9" name="Straight Connector 8">
              <a:extLst>
                <a:ext uri="{FF2B5EF4-FFF2-40B4-BE49-F238E27FC236}">
                  <a16:creationId xmlns:a16="http://schemas.microsoft.com/office/drawing/2014/main" id="{D31205C9-9B34-4789-AA9B-D7B86D3A1098}"/>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bg1">
                  <a:lumMod val="85000"/>
                  <a:lumOff val="15000"/>
                </a:schemeClr>
              </a:solidFill>
            </a:ln>
          </p:spPr>
          <p:style>
            <a:lnRef idx="2">
              <a:schemeClr val="accent1"/>
            </a:lnRef>
            <a:fillRef idx="0">
              <a:schemeClr val="accent1"/>
            </a:fillRef>
            <a:effectRef idx="1">
              <a:schemeClr val="accent1"/>
            </a:effectRef>
            <a:fontRef idx="minor">
              <a:schemeClr val="tx1"/>
            </a:fontRef>
          </p:style>
        </p:cxnSp>
        <p:cxnSp>
          <p:nvCxnSpPr>
            <p:cNvPr id="10" name="Straight Connector 9">
              <a:extLst>
                <a:ext uri="{FF2B5EF4-FFF2-40B4-BE49-F238E27FC236}">
                  <a16:creationId xmlns:a16="http://schemas.microsoft.com/office/drawing/2014/main" id="{7C1E24DB-0094-4D06-8F57-85C95C874350}"/>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lumOff val="15000"/>
                </a:schemeClr>
              </a:solidFill>
            </a:ln>
          </p:spPr>
          <p:style>
            <a:lnRef idx="2">
              <a:schemeClr val="accent1"/>
            </a:lnRef>
            <a:fillRef idx="0">
              <a:schemeClr val="accent1"/>
            </a:fillRef>
            <a:effectRef idx="1">
              <a:schemeClr val="accent1"/>
            </a:effectRef>
            <a:fontRef idx="minor">
              <a:schemeClr val="tx1"/>
            </a:fontRef>
          </p:style>
        </p:cxnSp>
        <p:sp>
          <p:nvSpPr>
            <p:cNvPr id="11" name="Rectangle 23">
              <a:extLst>
                <a:ext uri="{FF2B5EF4-FFF2-40B4-BE49-F238E27FC236}">
                  <a16:creationId xmlns:a16="http://schemas.microsoft.com/office/drawing/2014/main" id="{DE703DF5-9BDF-42DB-9820-EDEAC68B0A3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t-LT"/>
            </a:p>
          </p:txBody>
        </p:sp>
        <p:sp>
          <p:nvSpPr>
            <p:cNvPr id="12" name="Rectangle 25">
              <a:extLst>
                <a:ext uri="{FF2B5EF4-FFF2-40B4-BE49-F238E27FC236}">
                  <a16:creationId xmlns:a16="http://schemas.microsoft.com/office/drawing/2014/main" id="{045EAFA8-4C32-4942-9360-AB2082086A6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t-LT"/>
            </a:p>
          </p:txBody>
        </p:sp>
        <p:sp>
          <p:nvSpPr>
            <p:cNvPr id="13" name="Isosceles Triangle 12">
              <a:extLst>
                <a:ext uri="{FF2B5EF4-FFF2-40B4-BE49-F238E27FC236}">
                  <a16:creationId xmlns:a16="http://schemas.microsoft.com/office/drawing/2014/main" id="{3CAD2203-A7B2-45D8-9240-A3542F0FD5F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t-LT"/>
            </a:p>
          </p:txBody>
        </p:sp>
        <p:sp>
          <p:nvSpPr>
            <p:cNvPr id="14" name="Rectangle 27">
              <a:extLst>
                <a:ext uri="{FF2B5EF4-FFF2-40B4-BE49-F238E27FC236}">
                  <a16:creationId xmlns:a16="http://schemas.microsoft.com/office/drawing/2014/main" id="{5DC5EF1D-D76F-48F5-ACAF-7F209B64630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t-LT"/>
            </a:p>
          </p:txBody>
        </p:sp>
        <p:sp>
          <p:nvSpPr>
            <p:cNvPr id="15" name="Rectangle 28">
              <a:extLst>
                <a:ext uri="{FF2B5EF4-FFF2-40B4-BE49-F238E27FC236}">
                  <a16:creationId xmlns:a16="http://schemas.microsoft.com/office/drawing/2014/main" id="{C021030B-EC50-4CBB-847B-BF6FA8978E8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t-LT"/>
            </a:p>
          </p:txBody>
        </p:sp>
        <p:sp>
          <p:nvSpPr>
            <p:cNvPr id="16" name="Rectangle 29">
              <a:extLst>
                <a:ext uri="{FF2B5EF4-FFF2-40B4-BE49-F238E27FC236}">
                  <a16:creationId xmlns:a16="http://schemas.microsoft.com/office/drawing/2014/main" id="{E8ACDF8F-1AEB-4514-AC25-BDD3A547F92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t-LT"/>
            </a:p>
          </p:txBody>
        </p:sp>
        <p:sp>
          <p:nvSpPr>
            <p:cNvPr id="17" name="Isosceles Triangle 16">
              <a:extLst>
                <a:ext uri="{FF2B5EF4-FFF2-40B4-BE49-F238E27FC236}">
                  <a16:creationId xmlns:a16="http://schemas.microsoft.com/office/drawing/2014/main" id="{AD6FF1EB-A33A-4569-B7E2-09FD56D1692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t-LT"/>
            </a:p>
          </p:txBody>
        </p:sp>
        <p:sp>
          <p:nvSpPr>
            <p:cNvPr id="18" name="Isosceles Triangle 17">
              <a:extLst>
                <a:ext uri="{FF2B5EF4-FFF2-40B4-BE49-F238E27FC236}">
                  <a16:creationId xmlns:a16="http://schemas.microsoft.com/office/drawing/2014/main" id="{B844DC64-9C05-463C-B2AB-40225DA814C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t-LT"/>
            </a:p>
          </p:txBody>
        </p:sp>
      </p:grpSp>
      <p:sp useBgFill="1">
        <p:nvSpPr>
          <p:cNvPr id="20" name="Rectangle 19">
            <a:extLst>
              <a:ext uri="{FF2B5EF4-FFF2-40B4-BE49-F238E27FC236}">
                <a16:creationId xmlns:a16="http://schemas.microsoft.com/office/drawing/2014/main" id="{A65AC7D1-EAA9-48F5-B509-60A7F50BF70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22" name="Rectangle 21">
            <a:extLst>
              <a:ext uri="{FF2B5EF4-FFF2-40B4-BE49-F238E27FC236}">
                <a16:creationId xmlns:a16="http://schemas.microsoft.com/office/drawing/2014/main" id="{D6320AF9-619A-4175-865B-5663E1AEF4C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4" name="Straight Connector 23">
            <a:extLst>
              <a:ext uri="{FF2B5EF4-FFF2-40B4-BE49-F238E27FC236}">
                <a16:creationId xmlns:a16="http://schemas.microsoft.com/office/drawing/2014/main" id="{063B6EC6-D752-4EE7-908B-F8F19E8C7FE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3953376" y="0"/>
            <a:ext cx="1219200" cy="6858000"/>
          </a:xfrm>
          <a:prstGeom prst="line">
            <a:avLst/>
          </a:prstGeom>
          <a:ln w="9525">
            <a:solidFill>
              <a:schemeClr val="accent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6" name="Straight Connector 25">
            <a:extLst>
              <a:ext uri="{FF2B5EF4-FFF2-40B4-BE49-F238E27FC236}">
                <a16:creationId xmlns:a16="http://schemas.microsoft.com/office/drawing/2014/main" id="{EFECD4E8-AD3E-4228-82A2-9461958EA94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2133042" y="3681413"/>
            <a:ext cx="4763558" cy="3176587"/>
          </a:xfrm>
          <a:prstGeom prst="line">
            <a:avLst/>
          </a:prstGeom>
          <a:ln w="9525">
            <a:solidFill>
              <a:schemeClr val="tx1">
                <a:lumMod val="50000"/>
                <a:lumOff val="50000"/>
                <a:alpha val="80000"/>
              </a:schemeClr>
            </a:solidFill>
          </a:ln>
        </p:spPr>
        <p:style>
          <a:lnRef idx="2">
            <a:schemeClr val="accent1"/>
          </a:lnRef>
          <a:fillRef idx="0">
            <a:schemeClr val="accent1"/>
          </a:fillRef>
          <a:effectRef idx="1">
            <a:schemeClr val="accent1"/>
          </a:effectRef>
          <a:fontRef idx="minor">
            <a:schemeClr val="tx1"/>
          </a:fontRef>
        </p:style>
      </p:cxnSp>
      <p:sp>
        <p:nvSpPr>
          <p:cNvPr id="28" name="Rectangle 23">
            <a:extLst>
              <a:ext uri="{FF2B5EF4-FFF2-40B4-BE49-F238E27FC236}">
                <a16:creationId xmlns:a16="http://schemas.microsoft.com/office/drawing/2014/main" id="{7E018740-5C2B-4A41-AC1A-7E68D1EC195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324631"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t-LT"/>
          </a:p>
        </p:txBody>
      </p:sp>
      <p:sp>
        <p:nvSpPr>
          <p:cNvPr id="30" name="Rectangle 25">
            <a:extLst>
              <a:ext uri="{FF2B5EF4-FFF2-40B4-BE49-F238E27FC236}">
                <a16:creationId xmlns:a16="http://schemas.microsoft.com/office/drawing/2014/main" id="{166F75A4-C475-4941-8EE2-B80A06A2C1B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746597"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t-LT"/>
          </a:p>
        </p:txBody>
      </p:sp>
      <p:sp>
        <p:nvSpPr>
          <p:cNvPr id="32" name="Isosceles Triangle 31">
            <a:extLst>
              <a:ext uri="{FF2B5EF4-FFF2-40B4-BE49-F238E27FC236}">
                <a16:creationId xmlns:a16="http://schemas.microsoft.com/office/drawing/2014/main" id="{A032553A-72E8-4B0D-8405-FF9771C9AF0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75488"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t-LT"/>
          </a:p>
        </p:txBody>
      </p:sp>
      <p:sp>
        <p:nvSpPr>
          <p:cNvPr id="34" name="Rectangle 27">
            <a:extLst>
              <a:ext uri="{FF2B5EF4-FFF2-40B4-BE49-F238E27FC236}">
                <a16:creationId xmlns:a16="http://schemas.microsoft.com/office/drawing/2014/main" id="{765800AC-C3B9-498E-87BC-29FAE4C76B2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77655"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t-LT"/>
          </a:p>
        </p:txBody>
      </p:sp>
      <p:sp>
        <p:nvSpPr>
          <p:cNvPr id="36" name="Isosceles Triangle 35">
            <a:extLst>
              <a:ext uri="{FF2B5EF4-FFF2-40B4-BE49-F238E27FC236}">
                <a16:creationId xmlns:a16="http://schemas.microsoft.com/office/drawing/2014/main" id="{1F9D6ACB-2FF4-49F9-978A-E0D5327FC6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14821"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t-LT"/>
          </a:p>
        </p:txBody>
      </p:sp>
      <p:sp>
        <p:nvSpPr>
          <p:cNvPr id="38" name="Freeform: Shape 37">
            <a:extLst>
              <a:ext uri="{FF2B5EF4-FFF2-40B4-BE49-F238E27FC236}">
                <a16:creationId xmlns:a16="http://schemas.microsoft.com/office/drawing/2014/main" id="{142BFA2A-77A0-4F60-A32A-685681C848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082154" y="-8467"/>
            <a:ext cx="7109846" cy="6866467"/>
          </a:xfrm>
          <a:custGeom>
            <a:avLst/>
            <a:gdLst>
              <a:gd name="connsiteX0" fmla="*/ 0 w 7109846"/>
              <a:gd name="connsiteY0" fmla="*/ 0 h 6866467"/>
              <a:gd name="connsiteX1" fmla="*/ 1249825 w 7109846"/>
              <a:gd name="connsiteY1" fmla="*/ 0 h 6866467"/>
              <a:gd name="connsiteX2" fmla="*/ 1249825 w 7109846"/>
              <a:gd name="connsiteY2" fmla="*/ 8467 h 6866467"/>
              <a:gd name="connsiteX3" fmla="*/ 7109846 w 7109846"/>
              <a:gd name="connsiteY3" fmla="*/ 8467 h 6866467"/>
              <a:gd name="connsiteX4" fmla="*/ 7109846 w 7109846"/>
              <a:gd name="connsiteY4" fmla="*/ 6866467 h 6866467"/>
              <a:gd name="connsiteX5" fmla="*/ 1249825 w 7109846"/>
              <a:gd name="connsiteY5" fmla="*/ 6866467 h 6866467"/>
              <a:gd name="connsiteX6" fmla="*/ 1109382 w 7109846"/>
              <a:gd name="connsiteY6" fmla="*/ 6866467 h 68664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109846" h="6866467">
                <a:moveTo>
                  <a:pt x="0" y="0"/>
                </a:moveTo>
                <a:lnTo>
                  <a:pt x="1249825" y="0"/>
                </a:lnTo>
                <a:lnTo>
                  <a:pt x="1249825" y="8467"/>
                </a:lnTo>
                <a:lnTo>
                  <a:pt x="7109846" y="8467"/>
                </a:lnTo>
                <a:lnTo>
                  <a:pt x="7109846" y="6866467"/>
                </a:lnTo>
                <a:lnTo>
                  <a:pt x="1249825" y="6866467"/>
                </a:lnTo>
                <a:lnTo>
                  <a:pt x="1109382" y="6866467"/>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Pavadinimas 1">
            <a:extLst>
              <a:ext uri="{FF2B5EF4-FFF2-40B4-BE49-F238E27FC236}">
                <a16:creationId xmlns:a16="http://schemas.microsoft.com/office/drawing/2014/main" id="{CF4D027D-8814-6963-3281-6EBCE0FFE231}"/>
              </a:ext>
            </a:extLst>
          </p:cNvPr>
          <p:cNvSpPr>
            <a:spLocks noGrp="1"/>
          </p:cNvSpPr>
          <p:nvPr>
            <p:ph type="title"/>
          </p:nvPr>
        </p:nvSpPr>
        <p:spPr>
          <a:xfrm>
            <a:off x="677334" y="609599"/>
            <a:ext cx="3843375" cy="5545667"/>
          </a:xfrm>
        </p:spPr>
        <p:txBody>
          <a:bodyPr vert="horz" lIns="91440" tIns="45720" rIns="91440" bIns="45720" rtlCol="0" anchor="ctr">
            <a:normAutofit/>
          </a:bodyPr>
          <a:lstStyle/>
          <a:p>
            <a:r>
              <a:rPr lang="en-US" b="1">
                <a:solidFill>
                  <a:schemeClr val="tx1">
                    <a:lumMod val="85000"/>
                    <a:lumOff val="15000"/>
                  </a:schemeClr>
                </a:solidFill>
              </a:rPr>
              <a:t>III PRIORITETAS - Žemės ūkio </a:t>
            </a:r>
            <a:r>
              <a:rPr lang="en-US" b="1" err="1">
                <a:solidFill>
                  <a:schemeClr val="tx1">
                    <a:lumMod val="85000"/>
                    <a:lumOff val="15000"/>
                  </a:schemeClr>
                </a:solidFill>
              </a:rPr>
              <a:t>ir</a:t>
            </a:r>
            <a:r>
              <a:rPr lang="en-US" b="1">
                <a:solidFill>
                  <a:schemeClr val="tx1">
                    <a:lumMod val="85000"/>
                    <a:lumOff val="15000"/>
                  </a:schemeClr>
                </a:solidFill>
              </a:rPr>
              <a:t> maisto </a:t>
            </a:r>
            <a:r>
              <a:rPr lang="en-US" b="1" err="1">
                <a:solidFill>
                  <a:schemeClr val="tx1">
                    <a:lumMod val="85000"/>
                    <a:lumOff val="15000"/>
                  </a:schemeClr>
                </a:solidFill>
              </a:rPr>
              <a:t>produktų</a:t>
            </a:r>
            <a:r>
              <a:rPr lang="en-US" b="1">
                <a:solidFill>
                  <a:schemeClr val="tx1">
                    <a:lumMod val="85000"/>
                    <a:lumOff val="15000"/>
                  </a:schemeClr>
                </a:solidFill>
              </a:rPr>
              <a:t> </a:t>
            </a:r>
            <a:r>
              <a:rPr lang="en-US" b="1" err="1">
                <a:solidFill>
                  <a:schemeClr val="tx1">
                    <a:lumMod val="85000"/>
                    <a:lumOff val="15000"/>
                  </a:schemeClr>
                </a:solidFill>
              </a:rPr>
              <a:t>vertės</a:t>
            </a:r>
            <a:r>
              <a:rPr lang="en-US" b="1">
                <a:solidFill>
                  <a:schemeClr val="tx1">
                    <a:lumMod val="85000"/>
                    <a:lumOff val="15000"/>
                  </a:schemeClr>
                </a:solidFill>
              </a:rPr>
              <a:t> </a:t>
            </a:r>
            <a:r>
              <a:rPr lang="en-US" b="1" err="1">
                <a:solidFill>
                  <a:schemeClr val="tx1">
                    <a:lumMod val="85000"/>
                    <a:lumOff val="15000"/>
                  </a:schemeClr>
                </a:solidFill>
              </a:rPr>
              <a:t>grandinės</a:t>
            </a:r>
            <a:r>
              <a:rPr lang="en-US" b="1">
                <a:solidFill>
                  <a:schemeClr val="tx1">
                    <a:lumMod val="85000"/>
                    <a:lumOff val="15000"/>
                  </a:schemeClr>
                </a:solidFill>
              </a:rPr>
              <a:t> </a:t>
            </a:r>
            <a:r>
              <a:rPr lang="en-US" b="1" err="1">
                <a:solidFill>
                  <a:schemeClr val="tx1">
                    <a:lumMod val="85000"/>
                    <a:lumOff val="15000"/>
                  </a:schemeClr>
                </a:solidFill>
              </a:rPr>
              <a:t>stiprinimas</a:t>
            </a:r>
            <a:br>
              <a:rPr lang="en-US">
                <a:solidFill>
                  <a:schemeClr val="tx1">
                    <a:lumMod val="85000"/>
                    <a:lumOff val="15000"/>
                  </a:schemeClr>
                </a:solidFill>
                <a:effectLst/>
              </a:rPr>
            </a:br>
            <a:endParaRPr lang="en-US">
              <a:solidFill>
                <a:schemeClr val="tx1">
                  <a:lumMod val="85000"/>
                  <a:lumOff val="15000"/>
                </a:schemeClr>
              </a:solidFill>
            </a:endParaRPr>
          </a:p>
        </p:txBody>
      </p:sp>
      <p:sp>
        <p:nvSpPr>
          <p:cNvPr id="3" name="TextBox 2">
            <a:extLst>
              <a:ext uri="{FF2B5EF4-FFF2-40B4-BE49-F238E27FC236}">
                <a16:creationId xmlns:a16="http://schemas.microsoft.com/office/drawing/2014/main" id="{2D99F041-C265-91A9-544F-0081831ECBB4}"/>
              </a:ext>
            </a:extLst>
          </p:cNvPr>
          <p:cNvSpPr txBox="1"/>
          <p:nvPr/>
        </p:nvSpPr>
        <p:spPr>
          <a:xfrm>
            <a:off x="6116084" y="535020"/>
            <a:ext cx="5511296" cy="6138153"/>
          </a:xfrm>
          <a:prstGeom prst="rect">
            <a:avLst/>
          </a:prstGeom>
        </p:spPr>
        <p:txBody>
          <a:bodyPr vert="horz" lIns="91440" tIns="45720" rIns="91440" bIns="45720" rtlCol="0" anchor="ctr">
            <a:normAutofit lnSpcReduction="10000"/>
          </a:bodyPr>
          <a:lstStyle/>
          <a:p>
            <a:pPr>
              <a:lnSpc>
                <a:spcPct val="90000"/>
              </a:lnSpc>
              <a:spcBef>
                <a:spcPts val="1000"/>
              </a:spcBef>
              <a:buClr>
                <a:schemeClr val="accent1"/>
              </a:buClr>
              <a:buSzPct val="80000"/>
            </a:pPr>
            <a:r>
              <a:rPr lang="en-US" sz="3100" err="1">
                <a:solidFill>
                  <a:srgbClr val="FFFFFF"/>
                </a:solidFill>
              </a:rPr>
              <a:t>Veiksmai</a:t>
            </a:r>
            <a:r>
              <a:rPr lang="en-US" sz="3100">
                <a:solidFill>
                  <a:srgbClr val="FFFFFF"/>
                </a:solidFill>
              </a:rPr>
              <a:t>: </a:t>
            </a:r>
          </a:p>
          <a:p>
            <a:pPr indent="-285750" algn="just">
              <a:lnSpc>
                <a:spcPct val="90000"/>
              </a:lnSpc>
              <a:spcBef>
                <a:spcPts val="1000"/>
              </a:spcBef>
              <a:buClr>
                <a:schemeClr val="accent1"/>
              </a:buClr>
              <a:buSzPct val="80000"/>
              <a:buFont typeface="Wingdings 3" charset="2"/>
              <a:buChar char=""/>
            </a:pPr>
            <a:r>
              <a:rPr lang="en-US" err="1">
                <a:solidFill>
                  <a:srgbClr val="FFFFFF"/>
                </a:solidFill>
              </a:rPr>
              <a:t>Įsteigti</a:t>
            </a:r>
            <a:r>
              <a:rPr lang="en-US">
                <a:solidFill>
                  <a:srgbClr val="FFFFFF"/>
                </a:solidFill>
              </a:rPr>
              <a:t> maisto </a:t>
            </a:r>
            <a:r>
              <a:rPr lang="en-US" err="1">
                <a:solidFill>
                  <a:srgbClr val="FFFFFF"/>
                </a:solidFill>
              </a:rPr>
              <a:t>tarybą</a:t>
            </a:r>
            <a:r>
              <a:rPr lang="en-US">
                <a:solidFill>
                  <a:srgbClr val="FFFFFF"/>
                </a:solidFill>
              </a:rPr>
              <a:t>, </a:t>
            </a:r>
            <a:r>
              <a:rPr lang="en-US" err="1">
                <a:solidFill>
                  <a:srgbClr val="FFFFFF"/>
                </a:solidFill>
              </a:rPr>
              <a:t>siekiant</a:t>
            </a:r>
            <a:r>
              <a:rPr lang="en-US">
                <a:solidFill>
                  <a:srgbClr val="FFFFFF"/>
                </a:solidFill>
              </a:rPr>
              <a:t> </a:t>
            </a:r>
            <a:r>
              <a:rPr lang="en-US" err="1">
                <a:solidFill>
                  <a:srgbClr val="FFFFFF"/>
                </a:solidFill>
              </a:rPr>
              <a:t>tvarios</a:t>
            </a:r>
            <a:r>
              <a:rPr lang="en-US">
                <a:solidFill>
                  <a:srgbClr val="FFFFFF"/>
                </a:solidFill>
              </a:rPr>
              <a:t>, </a:t>
            </a:r>
            <a:r>
              <a:rPr lang="en-US" err="1">
                <a:solidFill>
                  <a:srgbClr val="FFFFFF"/>
                </a:solidFill>
              </a:rPr>
              <a:t>teisingos</a:t>
            </a:r>
            <a:r>
              <a:rPr lang="en-US">
                <a:solidFill>
                  <a:srgbClr val="FFFFFF"/>
                </a:solidFill>
              </a:rPr>
              <a:t> </a:t>
            </a:r>
            <a:r>
              <a:rPr lang="en-US" err="1">
                <a:solidFill>
                  <a:srgbClr val="FFFFFF"/>
                </a:solidFill>
              </a:rPr>
              <a:t>ir</a:t>
            </a:r>
            <a:r>
              <a:rPr lang="en-US">
                <a:solidFill>
                  <a:srgbClr val="FFFFFF"/>
                </a:solidFill>
              </a:rPr>
              <a:t> </a:t>
            </a:r>
            <a:r>
              <a:rPr lang="en-US" err="1">
                <a:solidFill>
                  <a:srgbClr val="FFFFFF"/>
                </a:solidFill>
              </a:rPr>
              <a:t>socialiniu</a:t>
            </a:r>
            <a:r>
              <a:rPr lang="en-US">
                <a:solidFill>
                  <a:srgbClr val="FFFFFF"/>
                </a:solidFill>
              </a:rPr>
              <a:t> </a:t>
            </a:r>
            <a:r>
              <a:rPr lang="en-US" err="1">
                <a:solidFill>
                  <a:srgbClr val="FFFFFF"/>
                </a:solidFill>
              </a:rPr>
              <a:t>dialogu</a:t>
            </a:r>
            <a:r>
              <a:rPr lang="en-US">
                <a:solidFill>
                  <a:srgbClr val="FFFFFF"/>
                </a:solidFill>
              </a:rPr>
              <a:t> </a:t>
            </a:r>
            <a:r>
              <a:rPr lang="en-US" err="1">
                <a:solidFill>
                  <a:srgbClr val="FFFFFF"/>
                </a:solidFill>
              </a:rPr>
              <a:t>paremtos</a:t>
            </a:r>
            <a:r>
              <a:rPr lang="en-US">
                <a:solidFill>
                  <a:srgbClr val="FFFFFF"/>
                </a:solidFill>
              </a:rPr>
              <a:t>  maisto </a:t>
            </a:r>
            <a:r>
              <a:rPr lang="en-US" err="1">
                <a:solidFill>
                  <a:srgbClr val="FFFFFF"/>
                </a:solidFill>
              </a:rPr>
              <a:t>sektoriaus</a:t>
            </a:r>
            <a:r>
              <a:rPr lang="en-US">
                <a:solidFill>
                  <a:srgbClr val="FFFFFF"/>
                </a:solidFill>
              </a:rPr>
              <a:t> </a:t>
            </a:r>
            <a:r>
              <a:rPr lang="en-US" err="1">
                <a:solidFill>
                  <a:srgbClr val="FFFFFF"/>
                </a:solidFill>
              </a:rPr>
              <a:t>plėtros</a:t>
            </a:r>
            <a:endParaRPr lang="en-US">
              <a:solidFill>
                <a:srgbClr val="FFFFFF"/>
              </a:solidFill>
            </a:endParaRPr>
          </a:p>
          <a:p>
            <a:pPr indent="-285750" algn="just">
              <a:lnSpc>
                <a:spcPct val="90000"/>
              </a:lnSpc>
              <a:spcBef>
                <a:spcPts val="1000"/>
              </a:spcBef>
              <a:buClr>
                <a:schemeClr val="accent1"/>
              </a:buClr>
              <a:buSzPct val="80000"/>
              <a:buFont typeface="Wingdings 3" charset="2"/>
              <a:buChar char=""/>
            </a:pPr>
            <a:r>
              <a:rPr lang="en-US" err="1">
                <a:solidFill>
                  <a:srgbClr val="FFFFFF"/>
                </a:solidFill>
              </a:rPr>
              <a:t>Tarpinstituciniu</a:t>
            </a:r>
            <a:r>
              <a:rPr lang="en-US">
                <a:solidFill>
                  <a:srgbClr val="FFFFFF"/>
                </a:solidFill>
              </a:rPr>
              <a:t> </a:t>
            </a:r>
            <a:r>
              <a:rPr lang="en-US" err="1">
                <a:solidFill>
                  <a:srgbClr val="FFFFFF"/>
                </a:solidFill>
              </a:rPr>
              <a:t>pagrindu</a:t>
            </a:r>
            <a:r>
              <a:rPr lang="en-US">
                <a:solidFill>
                  <a:srgbClr val="FFFFFF"/>
                </a:solidFill>
              </a:rPr>
              <a:t> </a:t>
            </a:r>
            <a:r>
              <a:rPr lang="en-US" err="1">
                <a:solidFill>
                  <a:srgbClr val="FFFFFF"/>
                </a:solidFill>
              </a:rPr>
              <a:t>sukurti</a:t>
            </a:r>
            <a:r>
              <a:rPr lang="en-US">
                <a:solidFill>
                  <a:srgbClr val="FFFFFF"/>
                </a:solidFill>
              </a:rPr>
              <a:t> </a:t>
            </a:r>
            <a:r>
              <a:rPr lang="en-US" err="1">
                <a:solidFill>
                  <a:srgbClr val="FFFFFF"/>
                </a:solidFill>
              </a:rPr>
              <a:t>darnios</a:t>
            </a:r>
            <a:r>
              <a:rPr lang="en-US">
                <a:solidFill>
                  <a:srgbClr val="FFFFFF"/>
                </a:solidFill>
              </a:rPr>
              <a:t> </a:t>
            </a:r>
            <a:r>
              <a:rPr lang="en-US" err="1">
                <a:solidFill>
                  <a:srgbClr val="FFFFFF"/>
                </a:solidFill>
              </a:rPr>
              <a:t>bioekonomikos</a:t>
            </a:r>
            <a:r>
              <a:rPr lang="en-US">
                <a:solidFill>
                  <a:srgbClr val="FFFFFF"/>
                </a:solidFill>
              </a:rPr>
              <a:t> </a:t>
            </a:r>
            <a:r>
              <a:rPr lang="en-US" err="1">
                <a:solidFill>
                  <a:srgbClr val="FFFFFF"/>
                </a:solidFill>
              </a:rPr>
              <a:t>plėtros</a:t>
            </a:r>
            <a:r>
              <a:rPr lang="en-US">
                <a:solidFill>
                  <a:srgbClr val="FFFFFF"/>
                </a:solidFill>
              </a:rPr>
              <a:t> </a:t>
            </a:r>
            <a:r>
              <a:rPr lang="en-US" err="1">
                <a:solidFill>
                  <a:srgbClr val="FFFFFF"/>
                </a:solidFill>
              </a:rPr>
              <a:t>veiksmų</a:t>
            </a:r>
            <a:r>
              <a:rPr lang="en-US">
                <a:solidFill>
                  <a:srgbClr val="FFFFFF"/>
                </a:solidFill>
              </a:rPr>
              <a:t> </a:t>
            </a:r>
            <a:r>
              <a:rPr lang="en-US" err="1">
                <a:solidFill>
                  <a:srgbClr val="FFFFFF"/>
                </a:solidFill>
              </a:rPr>
              <a:t>planą</a:t>
            </a:r>
            <a:endParaRPr lang="en-US">
              <a:solidFill>
                <a:srgbClr val="FFFFFF"/>
              </a:solidFill>
            </a:endParaRPr>
          </a:p>
          <a:p>
            <a:pPr indent="-285750" algn="just">
              <a:lnSpc>
                <a:spcPct val="90000"/>
              </a:lnSpc>
              <a:spcBef>
                <a:spcPts val="1000"/>
              </a:spcBef>
              <a:buClr>
                <a:schemeClr val="accent1"/>
              </a:buClr>
              <a:buSzPct val="80000"/>
              <a:buFont typeface="Wingdings 3" charset="2"/>
              <a:buChar char=""/>
            </a:pPr>
            <a:r>
              <a:rPr lang="en-US" err="1">
                <a:solidFill>
                  <a:srgbClr val="FFFFFF"/>
                </a:solidFill>
              </a:rPr>
              <a:t>Peržiūrėti</a:t>
            </a:r>
            <a:r>
              <a:rPr lang="en-US">
                <a:solidFill>
                  <a:srgbClr val="FFFFFF"/>
                </a:solidFill>
              </a:rPr>
              <a:t> </a:t>
            </a:r>
            <a:r>
              <a:rPr lang="en-US" err="1">
                <a:solidFill>
                  <a:srgbClr val="FFFFFF"/>
                </a:solidFill>
              </a:rPr>
              <a:t>trumpųjų</a:t>
            </a:r>
            <a:r>
              <a:rPr lang="en-US">
                <a:solidFill>
                  <a:srgbClr val="FFFFFF"/>
                </a:solidFill>
              </a:rPr>
              <a:t> maisto </a:t>
            </a:r>
            <a:r>
              <a:rPr lang="en-US" err="1">
                <a:solidFill>
                  <a:srgbClr val="FFFFFF"/>
                </a:solidFill>
              </a:rPr>
              <a:t>tiekimo</a:t>
            </a:r>
            <a:r>
              <a:rPr lang="en-US">
                <a:solidFill>
                  <a:srgbClr val="FFFFFF"/>
                </a:solidFill>
              </a:rPr>
              <a:t> </a:t>
            </a:r>
            <a:r>
              <a:rPr lang="en-US" err="1">
                <a:solidFill>
                  <a:srgbClr val="FFFFFF"/>
                </a:solidFill>
              </a:rPr>
              <a:t>grandinių</a:t>
            </a:r>
            <a:r>
              <a:rPr lang="en-US">
                <a:solidFill>
                  <a:srgbClr val="FFFFFF"/>
                </a:solidFill>
              </a:rPr>
              <a:t> </a:t>
            </a:r>
            <a:r>
              <a:rPr lang="en-US" err="1">
                <a:solidFill>
                  <a:srgbClr val="FFFFFF"/>
                </a:solidFill>
              </a:rPr>
              <a:t>teisinę</a:t>
            </a:r>
            <a:r>
              <a:rPr lang="en-US">
                <a:solidFill>
                  <a:srgbClr val="FFFFFF"/>
                </a:solidFill>
              </a:rPr>
              <a:t> </a:t>
            </a:r>
            <a:r>
              <a:rPr lang="en-US" err="1">
                <a:solidFill>
                  <a:srgbClr val="FFFFFF"/>
                </a:solidFill>
              </a:rPr>
              <a:t>bazę</a:t>
            </a:r>
            <a:r>
              <a:rPr lang="en-US">
                <a:solidFill>
                  <a:srgbClr val="FFFFFF"/>
                </a:solidFill>
              </a:rPr>
              <a:t> </a:t>
            </a:r>
            <a:r>
              <a:rPr lang="en-US" err="1">
                <a:solidFill>
                  <a:srgbClr val="FFFFFF"/>
                </a:solidFill>
              </a:rPr>
              <a:t>siekiant</a:t>
            </a:r>
            <a:r>
              <a:rPr lang="en-US">
                <a:solidFill>
                  <a:srgbClr val="FFFFFF"/>
                </a:solidFill>
              </a:rPr>
              <a:t> </a:t>
            </a:r>
            <a:r>
              <a:rPr lang="en-US" err="1">
                <a:solidFill>
                  <a:srgbClr val="FFFFFF"/>
                </a:solidFill>
              </a:rPr>
              <a:t>populiarinimo</a:t>
            </a:r>
            <a:r>
              <a:rPr lang="en-US">
                <a:solidFill>
                  <a:srgbClr val="FFFFFF"/>
                </a:solidFill>
              </a:rPr>
              <a:t> </a:t>
            </a:r>
          </a:p>
          <a:p>
            <a:pPr indent="-285750" algn="just">
              <a:lnSpc>
                <a:spcPct val="90000"/>
              </a:lnSpc>
              <a:spcBef>
                <a:spcPts val="1000"/>
              </a:spcBef>
              <a:buClr>
                <a:schemeClr val="accent1"/>
              </a:buClr>
              <a:buSzPct val="80000"/>
              <a:buFont typeface="Wingdings 3" charset="2"/>
              <a:buChar char=""/>
            </a:pPr>
            <a:r>
              <a:rPr lang="en-US" err="1">
                <a:solidFill>
                  <a:srgbClr val="FFFFFF"/>
                </a:solidFill>
              </a:rPr>
              <a:t>Skatinti</a:t>
            </a:r>
            <a:r>
              <a:rPr lang="en-US">
                <a:solidFill>
                  <a:srgbClr val="FFFFFF"/>
                </a:solidFill>
              </a:rPr>
              <a:t> Gamintojų </a:t>
            </a:r>
            <a:r>
              <a:rPr lang="en-US" err="1">
                <a:solidFill>
                  <a:srgbClr val="FFFFFF"/>
                </a:solidFill>
              </a:rPr>
              <a:t>organizacijų</a:t>
            </a:r>
            <a:r>
              <a:rPr lang="en-US">
                <a:solidFill>
                  <a:srgbClr val="FFFFFF"/>
                </a:solidFill>
              </a:rPr>
              <a:t> </a:t>
            </a:r>
            <a:r>
              <a:rPr lang="en-US" err="1">
                <a:solidFill>
                  <a:srgbClr val="FFFFFF"/>
                </a:solidFill>
              </a:rPr>
              <a:t>kūrimąsi</a:t>
            </a:r>
            <a:r>
              <a:rPr lang="en-US">
                <a:solidFill>
                  <a:srgbClr val="FFFFFF"/>
                </a:solidFill>
              </a:rPr>
              <a:t> </a:t>
            </a:r>
            <a:r>
              <a:rPr lang="en-US" err="1">
                <a:solidFill>
                  <a:srgbClr val="FFFFFF"/>
                </a:solidFill>
              </a:rPr>
              <a:t>vaisių</a:t>
            </a:r>
            <a:r>
              <a:rPr lang="en-US">
                <a:solidFill>
                  <a:srgbClr val="FFFFFF"/>
                </a:solidFill>
              </a:rPr>
              <a:t> </a:t>
            </a:r>
            <a:r>
              <a:rPr lang="en-US" err="1">
                <a:solidFill>
                  <a:srgbClr val="FFFFFF"/>
                </a:solidFill>
              </a:rPr>
              <a:t>ir</a:t>
            </a:r>
            <a:r>
              <a:rPr lang="en-US">
                <a:solidFill>
                  <a:srgbClr val="FFFFFF"/>
                </a:solidFill>
              </a:rPr>
              <a:t> </a:t>
            </a:r>
            <a:r>
              <a:rPr lang="en-US" err="1">
                <a:solidFill>
                  <a:srgbClr val="FFFFFF"/>
                </a:solidFill>
              </a:rPr>
              <a:t>daržovių</a:t>
            </a:r>
            <a:r>
              <a:rPr lang="en-US">
                <a:solidFill>
                  <a:srgbClr val="FFFFFF"/>
                </a:solidFill>
              </a:rPr>
              <a:t> </a:t>
            </a:r>
            <a:r>
              <a:rPr lang="en-US" err="1">
                <a:solidFill>
                  <a:srgbClr val="FFFFFF"/>
                </a:solidFill>
              </a:rPr>
              <a:t>sektoriuje</a:t>
            </a:r>
            <a:endParaRPr lang="en-US">
              <a:solidFill>
                <a:srgbClr val="FFFFFF"/>
              </a:solidFill>
            </a:endParaRPr>
          </a:p>
          <a:p>
            <a:pPr indent="-285750" algn="just">
              <a:lnSpc>
                <a:spcPct val="90000"/>
              </a:lnSpc>
              <a:spcBef>
                <a:spcPts val="1000"/>
              </a:spcBef>
              <a:buClr>
                <a:schemeClr val="accent1"/>
              </a:buClr>
              <a:buSzPct val="80000"/>
              <a:buFont typeface="Wingdings 3" charset="2"/>
              <a:buChar char=""/>
            </a:pPr>
            <a:r>
              <a:rPr lang="en-US" err="1">
                <a:solidFill>
                  <a:srgbClr val="FFFFFF"/>
                </a:solidFill>
              </a:rPr>
              <a:t>Reglamentuoti</a:t>
            </a:r>
            <a:r>
              <a:rPr lang="en-US">
                <a:solidFill>
                  <a:srgbClr val="FFFFFF"/>
                </a:solidFill>
              </a:rPr>
              <a:t> </a:t>
            </a:r>
            <a:r>
              <a:rPr lang="en-US" err="1">
                <a:solidFill>
                  <a:srgbClr val="FFFFFF"/>
                </a:solidFill>
              </a:rPr>
              <a:t>procedūras</a:t>
            </a:r>
            <a:r>
              <a:rPr lang="en-US">
                <a:solidFill>
                  <a:srgbClr val="FFFFFF"/>
                </a:solidFill>
              </a:rPr>
              <a:t>, </a:t>
            </a:r>
            <a:r>
              <a:rPr lang="en-US" err="1">
                <a:solidFill>
                  <a:srgbClr val="FFFFFF"/>
                </a:solidFill>
              </a:rPr>
              <a:t>kad</a:t>
            </a:r>
            <a:r>
              <a:rPr lang="en-US">
                <a:solidFill>
                  <a:srgbClr val="FFFFFF"/>
                </a:solidFill>
              </a:rPr>
              <a:t>  </a:t>
            </a:r>
            <a:r>
              <a:rPr lang="en-US" err="1">
                <a:solidFill>
                  <a:srgbClr val="FFFFFF"/>
                </a:solidFill>
              </a:rPr>
              <a:t>ūkininkai</a:t>
            </a:r>
            <a:r>
              <a:rPr lang="en-US">
                <a:solidFill>
                  <a:srgbClr val="FFFFFF"/>
                </a:solidFill>
              </a:rPr>
              <a:t>, gamintojų </a:t>
            </a:r>
            <a:r>
              <a:rPr lang="en-US" err="1">
                <a:solidFill>
                  <a:srgbClr val="FFFFFF"/>
                </a:solidFill>
              </a:rPr>
              <a:t>organizacijos</a:t>
            </a:r>
            <a:r>
              <a:rPr lang="en-US">
                <a:solidFill>
                  <a:srgbClr val="FFFFFF"/>
                </a:solidFill>
              </a:rPr>
              <a:t> </a:t>
            </a:r>
            <a:r>
              <a:rPr lang="en-US" err="1">
                <a:solidFill>
                  <a:srgbClr val="FFFFFF"/>
                </a:solidFill>
              </a:rPr>
              <a:t>arba</a:t>
            </a:r>
            <a:r>
              <a:rPr lang="en-US">
                <a:solidFill>
                  <a:srgbClr val="FFFFFF"/>
                </a:solidFill>
              </a:rPr>
              <a:t> gamintojų </a:t>
            </a:r>
            <a:r>
              <a:rPr lang="en-US" err="1">
                <a:solidFill>
                  <a:srgbClr val="FFFFFF"/>
                </a:solidFill>
              </a:rPr>
              <a:t>organizacijų</a:t>
            </a:r>
            <a:r>
              <a:rPr lang="en-US">
                <a:solidFill>
                  <a:srgbClr val="FFFFFF"/>
                </a:solidFill>
              </a:rPr>
              <a:t> </a:t>
            </a:r>
            <a:r>
              <a:rPr lang="en-US" err="1">
                <a:solidFill>
                  <a:srgbClr val="FFFFFF"/>
                </a:solidFill>
              </a:rPr>
              <a:t>asociacijos</a:t>
            </a:r>
            <a:r>
              <a:rPr lang="en-US">
                <a:solidFill>
                  <a:srgbClr val="FFFFFF"/>
                </a:solidFill>
              </a:rPr>
              <a:t> </a:t>
            </a:r>
            <a:r>
              <a:rPr lang="en-US" err="1">
                <a:solidFill>
                  <a:srgbClr val="FFFFFF"/>
                </a:solidFill>
              </a:rPr>
              <a:t>galėtų</a:t>
            </a:r>
            <a:r>
              <a:rPr lang="en-US">
                <a:solidFill>
                  <a:srgbClr val="FFFFFF"/>
                </a:solidFill>
              </a:rPr>
              <a:t> </a:t>
            </a:r>
            <a:r>
              <a:rPr lang="en-US" err="1">
                <a:solidFill>
                  <a:srgbClr val="FFFFFF"/>
                </a:solidFill>
              </a:rPr>
              <a:t>prašyti</a:t>
            </a:r>
            <a:r>
              <a:rPr lang="en-US">
                <a:solidFill>
                  <a:srgbClr val="FFFFFF"/>
                </a:solidFill>
              </a:rPr>
              <a:t> </a:t>
            </a:r>
            <a:r>
              <a:rPr lang="en-US" err="1">
                <a:solidFill>
                  <a:srgbClr val="FFFFFF"/>
                </a:solidFill>
              </a:rPr>
              <a:t>peržiūrėti</a:t>
            </a:r>
            <a:r>
              <a:rPr lang="en-US">
                <a:solidFill>
                  <a:srgbClr val="FFFFFF"/>
                </a:solidFill>
              </a:rPr>
              <a:t> </a:t>
            </a:r>
            <a:r>
              <a:rPr lang="en-US" err="1">
                <a:solidFill>
                  <a:srgbClr val="FFFFFF"/>
                </a:solidFill>
              </a:rPr>
              <a:t>sutartį</a:t>
            </a:r>
            <a:r>
              <a:rPr lang="en-US">
                <a:solidFill>
                  <a:srgbClr val="FFFFFF"/>
                </a:solidFill>
              </a:rPr>
              <a:t>, kai ji  </a:t>
            </a:r>
            <a:r>
              <a:rPr lang="en-US" err="1">
                <a:solidFill>
                  <a:srgbClr val="FFFFFF"/>
                </a:solidFill>
              </a:rPr>
              <a:t>sudaryta</a:t>
            </a:r>
            <a:r>
              <a:rPr lang="en-US">
                <a:solidFill>
                  <a:srgbClr val="FFFFFF"/>
                </a:solidFill>
              </a:rPr>
              <a:t> </a:t>
            </a:r>
            <a:r>
              <a:rPr lang="en-US" err="1">
                <a:solidFill>
                  <a:srgbClr val="FFFFFF"/>
                </a:solidFill>
              </a:rPr>
              <a:t>ilgesniam</a:t>
            </a:r>
            <a:r>
              <a:rPr lang="en-US">
                <a:solidFill>
                  <a:srgbClr val="FFFFFF"/>
                </a:solidFill>
              </a:rPr>
              <a:t> </a:t>
            </a:r>
            <a:r>
              <a:rPr lang="en-US" err="1">
                <a:solidFill>
                  <a:srgbClr val="FFFFFF"/>
                </a:solidFill>
              </a:rPr>
              <a:t>nei</a:t>
            </a:r>
            <a:r>
              <a:rPr lang="en-US">
                <a:solidFill>
                  <a:srgbClr val="FFFFFF"/>
                </a:solidFill>
              </a:rPr>
              <a:t> 6 </a:t>
            </a:r>
            <a:r>
              <a:rPr lang="en-US" err="1">
                <a:solidFill>
                  <a:srgbClr val="FFFFFF"/>
                </a:solidFill>
              </a:rPr>
              <a:t>mėnesių</a:t>
            </a:r>
            <a:r>
              <a:rPr lang="en-US">
                <a:solidFill>
                  <a:srgbClr val="FFFFFF"/>
                </a:solidFill>
              </a:rPr>
              <a:t> </a:t>
            </a:r>
            <a:r>
              <a:rPr lang="en-US" err="1">
                <a:solidFill>
                  <a:srgbClr val="FFFFFF"/>
                </a:solidFill>
              </a:rPr>
              <a:t>laikotarpiui</a:t>
            </a:r>
            <a:r>
              <a:rPr lang="en-US">
                <a:solidFill>
                  <a:srgbClr val="FFFFFF"/>
                </a:solidFill>
              </a:rPr>
              <a:t>.</a:t>
            </a:r>
          </a:p>
          <a:p>
            <a:pPr indent="-285750" algn="just">
              <a:lnSpc>
                <a:spcPct val="90000"/>
              </a:lnSpc>
              <a:spcBef>
                <a:spcPts val="1000"/>
              </a:spcBef>
              <a:buClr>
                <a:schemeClr val="accent1"/>
              </a:buClr>
              <a:buSzPct val="80000"/>
              <a:buFont typeface="Wingdings 3" charset="2"/>
              <a:buChar char=""/>
            </a:pPr>
            <a:r>
              <a:rPr lang="en-US" err="1">
                <a:solidFill>
                  <a:srgbClr val="FFFFFF"/>
                </a:solidFill>
              </a:rPr>
              <a:t>Pakeisti</a:t>
            </a:r>
            <a:r>
              <a:rPr lang="en-US">
                <a:solidFill>
                  <a:srgbClr val="FFFFFF"/>
                </a:solidFill>
              </a:rPr>
              <a:t> PVM </a:t>
            </a:r>
            <a:r>
              <a:rPr lang="en-US" err="1">
                <a:solidFill>
                  <a:srgbClr val="FFFFFF"/>
                </a:solidFill>
              </a:rPr>
              <a:t>įstatymą</a:t>
            </a:r>
            <a:r>
              <a:rPr lang="en-US">
                <a:solidFill>
                  <a:srgbClr val="FFFFFF"/>
                </a:solidFill>
              </a:rPr>
              <a:t> </a:t>
            </a:r>
            <a:r>
              <a:rPr lang="en-US" err="1">
                <a:solidFill>
                  <a:srgbClr val="FFFFFF"/>
                </a:solidFill>
              </a:rPr>
              <a:t>nustatant</a:t>
            </a:r>
            <a:r>
              <a:rPr lang="en-US">
                <a:solidFill>
                  <a:srgbClr val="FFFFFF"/>
                </a:solidFill>
              </a:rPr>
              <a:t> </a:t>
            </a:r>
            <a:r>
              <a:rPr lang="en-US" err="1">
                <a:solidFill>
                  <a:srgbClr val="FFFFFF"/>
                </a:solidFill>
              </a:rPr>
              <a:t>lengvatinį</a:t>
            </a:r>
            <a:r>
              <a:rPr lang="en-US">
                <a:solidFill>
                  <a:srgbClr val="FFFFFF"/>
                </a:solidFill>
              </a:rPr>
              <a:t> PVM </a:t>
            </a:r>
            <a:r>
              <a:rPr lang="en-US" err="1">
                <a:solidFill>
                  <a:srgbClr val="FFFFFF"/>
                </a:solidFill>
              </a:rPr>
              <a:t>tarifą</a:t>
            </a:r>
            <a:r>
              <a:rPr lang="en-US">
                <a:solidFill>
                  <a:srgbClr val="FFFFFF"/>
                </a:solidFill>
              </a:rPr>
              <a:t> </a:t>
            </a:r>
            <a:r>
              <a:rPr lang="en-US" err="1">
                <a:solidFill>
                  <a:srgbClr val="FFFFFF"/>
                </a:solidFill>
              </a:rPr>
              <a:t>ekologiniams</a:t>
            </a:r>
            <a:r>
              <a:rPr lang="en-US">
                <a:solidFill>
                  <a:srgbClr val="FFFFFF"/>
                </a:solidFill>
              </a:rPr>
              <a:t> </a:t>
            </a:r>
            <a:r>
              <a:rPr lang="en-US" err="1">
                <a:solidFill>
                  <a:srgbClr val="FFFFFF"/>
                </a:solidFill>
              </a:rPr>
              <a:t>ir</a:t>
            </a:r>
            <a:r>
              <a:rPr lang="en-US">
                <a:solidFill>
                  <a:srgbClr val="FFFFFF"/>
                </a:solidFill>
              </a:rPr>
              <a:t>  </a:t>
            </a:r>
            <a:r>
              <a:rPr lang="en-US" err="1">
                <a:solidFill>
                  <a:srgbClr val="FFFFFF"/>
                </a:solidFill>
              </a:rPr>
              <a:t>pagal</a:t>
            </a:r>
            <a:r>
              <a:rPr lang="en-US">
                <a:solidFill>
                  <a:srgbClr val="FFFFFF"/>
                </a:solidFill>
              </a:rPr>
              <a:t> </a:t>
            </a:r>
            <a:r>
              <a:rPr lang="en-US" err="1">
                <a:solidFill>
                  <a:srgbClr val="FFFFFF"/>
                </a:solidFill>
              </a:rPr>
              <a:t>nacionalinę</a:t>
            </a:r>
            <a:r>
              <a:rPr lang="en-US">
                <a:solidFill>
                  <a:srgbClr val="FFFFFF"/>
                </a:solidFill>
              </a:rPr>
              <a:t> maisto </a:t>
            </a:r>
            <a:r>
              <a:rPr lang="en-US" err="1">
                <a:solidFill>
                  <a:srgbClr val="FFFFFF"/>
                </a:solidFill>
              </a:rPr>
              <a:t>kokybės</a:t>
            </a:r>
            <a:r>
              <a:rPr lang="en-US">
                <a:solidFill>
                  <a:srgbClr val="FFFFFF"/>
                </a:solidFill>
              </a:rPr>
              <a:t> </a:t>
            </a:r>
            <a:r>
              <a:rPr lang="en-US" err="1">
                <a:solidFill>
                  <a:srgbClr val="FFFFFF"/>
                </a:solidFill>
              </a:rPr>
              <a:t>sistemą</a:t>
            </a:r>
            <a:r>
              <a:rPr lang="en-US">
                <a:solidFill>
                  <a:srgbClr val="FFFFFF"/>
                </a:solidFill>
              </a:rPr>
              <a:t> </a:t>
            </a:r>
            <a:r>
              <a:rPr lang="en-US" err="1">
                <a:solidFill>
                  <a:srgbClr val="FFFFFF"/>
                </a:solidFill>
              </a:rPr>
              <a:t>sertifikuotiems</a:t>
            </a:r>
            <a:r>
              <a:rPr lang="en-US">
                <a:solidFill>
                  <a:srgbClr val="FFFFFF"/>
                </a:solidFill>
              </a:rPr>
              <a:t> </a:t>
            </a:r>
            <a:r>
              <a:rPr lang="en-US" err="1">
                <a:solidFill>
                  <a:srgbClr val="FFFFFF"/>
                </a:solidFill>
              </a:rPr>
              <a:t>vaisiams</a:t>
            </a:r>
            <a:r>
              <a:rPr lang="en-US">
                <a:solidFill>
                  <a:srgbClr val="FFFFFF"/>
                </a:solidFill>
              </a:rPr>
              <a:t>,  </a:t>
            </a:r>
            <a:r>
              <a:rPr lang="en-US" err="1">
                <a:solidFill>
                  <a:srgbClr val="FFFFFF"/>
                </a:solidFill>
              </a:rPr>
              <a:t>uogoms</a:t>
            </a:r>
            <a:r>
              <a:rPr lang="en-US">
                <a:solidFill>
                  <a:srgbClr val="FFFFFF"/>
                </a:solidFill>
              </a:rPr>
              <a:t> </a:t>
            </a:r>
            <a:r>
              <a:rPr lang="en-US" err="1">
                <a:solidFill>
                  <a:srgbClr val="FFFFFF"/>
                </a:solidFill>
              </a:rPr>
              <a:t>ir</a:t>
            </a:r>
            <a:r>
              <a:rPr lang="en-US">
                <a:solidFill>
                  <a:srgbClr val="FFFFFF"/>
                </a:solidFill>
              </a:rPr>
              <a:t> </a:t>
            </a:r>
            <a:r>
              <a:rPr lang="en-US" err="1">
                <a:solidFill>
                  <a:srgbClr val="FFFFFF"/>
                </a:solidFill>
              </a:rPr>
              <a:t>daržovėms</a:t>
            </a:r>
            <a:endParaRPr lang="en-US">
              <a:solidFill>
                <a:srgbClr val="FFFFFF"/>
              </a:solidFill>
            </a:endParaRPr>
          </a:p>
          <a:p>
            <a:pPr indent="-285750" algn="just">
              <a:lnSpc>
                <a:spcPct val="90000"/>
              </a:lnSpc>
              <a:spcBef>
                <a:spcPts val="1000"/>
              </a:spcBef>
              <a:buClr>
                <a:schemeClr val="accent1"/>
              </a:buClr>
              <a:buSzPct val="80000"/>
              <a:buFont typeface="Wingdings 3" charset="2"/>
              <a:buChar char=""/>
            </a:pPr>
            <a:r>
              <a:rPr lang="en-US" err="1">
                <a:solidFill>
                  <a:srgbClr val="FFFFFF"/>
                </a:solidFill>
              </a:rPr>
              <a:t>Atlikti</a:t>
            </a:r>
            <a:r>
              <a:rPr lang="en-US">
                <a:solidFill>
                  <a:srgbClr val="FFFFFF"/>
                </a:solidFill>
              </a:rPr>
              <a:t> </a:t>
            </a:r>
            <a:r>
              <a:rPr lang="en-US" err="1">
                <a:solidFill>
                  <a:srgbClr val="FFFFFF"/>
                </a:solidFill>
              </a:rPr>
              <a:t>investicijų</a:t>
            </a:r>
            <a:r>
              <a:rPr lang="en-US">
                <a:solidFill>
                  <a:srgbClr val="FFFFFF"/>
                </a:solidFill>
              </a:rPr>
              <a:t> į žemės ūkio </a:t>
            </a:r>
            <a:r>
              <a:rPr lang="en-US" err="1">
                <a:solidFill>
                  <a:srgbClr val="FFFFFF"/>
                </a:solidFill>
              </a:rPr>
              <a:t>produktų</a:t>
            </a:r>
            <a:r>
              <a:rPr lang="en-US">
                <a:solidFill>
                  <a:srgbClr val="FFFFFF"/>
                </a:solidFill>
              </a:rPr>
              <a:t> </a:t>
            </a:r>
            <a:r>
              <a:rPr lang="en-US" err="1">
                <a:solidFill>
                  <a:srgbClr val="FFFFFF"/>
                </a:solidFill>
              </a:rPr>
              <a:t>pramoninį</a:t>
            </a:r>
            <a:r>
              <a:rPr lang="en-US">
                <a:solidFill>
                  <a:srgbClr val="FFFFFF"/>
                </a:solidFill>
              </a:rPr>
              <a:t> </a:t>
            </a:r>
            <a:r>
              <a:rPr lang="en-US" err="1">
                <a:solidFill>
                  <a:srgbClr val="FFFFFF"/>
                </a:solidFill>
              </a:rPr>
              <a:t>perdirbimą</a:t>
            </a:r>
            <a:r>
              <a:rPr lang="en-US">
                <a:solidFill>
                  <a:srgbClr val="FFFFFF"/>
                </a:solidFill>
              </a:rPr>
              <a:t> </a:t>
            </a:r>
            <a:r>
              <a:rPr lang="en-US" err="1">
                <a:solidFill>
                  <a:srgbClr val="FFFFFF"/>
                </a:solidFill>
              </a:rPr>
              <a:t>skatinamojo</a:t>
            </a:r>
            <a:r>
              <a:rPr lang="en-US">
                <a:solidFill>
                  <a:srgbClr val="FFFFFF"/>
                </a:solidFill>
              </a:rPr>
              <a:t> </a:t>
            </a:r>
            <a:r>
              <a:rPr lang="en-US" err="1">
                <a:solidFill>
                  <a:srgbClr val="FFFFFF"/>
                </a:solidFill>
              </a:rPr>
              <a:t>finansavimo</a:t>
            </a:r>
            <a:r>
              <a:rPr lang="en-US">
                <a:solidFill>
                  <a:srgbClr val="FFFFFF"/>
                </a:solidFill>
              </a:rPr>
              <a:t> </a:t>
            </a:r>
            <a:r>
              <a:rPr lang="en-US" err="1">
                <a:solidFill>
                  <a:srgbClr val="FFFFFF"/>
                </a:solidFill>
              </a:rPr>
              <a:t>poreikio</a:t>
            </a:r>
            <a:r>
              <a:rPr lang="en-US">
                <a:solidFill>
                  <a:srgbClr val="FFFFFF"/>
                </a:solidFill>
              </a:rPr>
              <a:t> </a:t>
            </a:r>
            <a:r>
              <a:rPr lang="en-US" err="1">
                <a:solidFill>
                  <a:srgbClr val="FFFFFF"/>
                </a:solidFill>
              </a:rPr>
              <a:t>įvertinimą</a:t>
            </a:r>
            <a:endParaRPr lang="en-US">
              <a:solidFill>
                <a:srgbClr val="FFFFFF"/>
              </a:solidFill>
            </a:endParaRPr>
          </a:p>
          <a:p>
            <a:pPr>
              <a:lnSpc>
                <a:spcPct val="90000"/>
              </a:lnSpc>
              <a:spcBef>
                <a:spcPts val="1000"/>
              </a:spcBef>
              <a:buClr>
                <a:schemeClr val="accent1"/>
              </a:buClr>
              <a:buSzPct val="80000"/>
              <a:buFont typeface="Wingdings 3" charset="2"/>
              <a:buChar char=""/>
            </a:pPr>
            <a:endParaRPr lang="en-US" sz="1500">
              <a:solidFill>
                <a:srgbClr val="FFFFFF"/>
              </a:solidFill>
            </a:endParaRPr>
          </a:p>
        </p:txBody>
      </p:sp>
    </p:spTree>
    <p:extLst>
      <p:ext uri="{BB962C8B-B14F-4D97-AF65-F5344CB8AC3E}">
        <p14:creationId xmlns:p14="http://schemas.microsoft.com/office/powerpoint/2010/main" val="2761959577"/>
      </p:ext>
    </p:extLst>
  </p:cSld>
  <p:clrMapOvr>
    <a:masterClrMapping/>
  </p:clrMapOvr>
</p:sld>
</file>

<file path=ppt/theme/theme1.xml><?xml version="1.0" encoding="utf-8"?>
<a:theme xmlns:a="http://schemas.openxmlformats.org/drawingml/2006/main" name="Briaunota">
  <a:themeElements>
    <a:clrScheme name="Briaunota">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Briaunota">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riaunota">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8C59B386-999D-4CB6-B907-9F3997C027CC}"/>
    </a:ext>
  </a:extLst>
</a:theme>
</file>

<file path=ppt/theme/theme2.xml><?xml version="1.0" encoding="utf-8"?>
<a:theme xmlns:a="http://schemas.openxmlformats.org/drawingml/2006/main" name="„Office“ t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Override1.xml><?xml version="1.0" encoding="utf-8"?>
<a:themeOverride xmlns:a="http://schemas.openxmlformats.org/drawingml/2006/main">
  <a:clrScheme name="Briaunota">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themeOverride>
</file>

<file path=ppt/theme/themeOverride2.xml><?xml version="1.0" encoding="utf-8"?>
<a:themeOverride xmlns:a="http://schemas.openxmlformats.org/drawingml/2006/main">
  <a:clrScheme name="Briaunota">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themeOverride>
</file>

<file path=ppt/theme/themeOverride3.xml><?xml version="1.0" encoding="utf-8"?>
<a:themeOverride xmlns:a="http://schemas.openxmlformats.org/drawingml/2006/main">
  <a:clrScheme name="Briaunota">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B9E073037889034C81D9949DCDF3BDAF" ma:contentTypeVersion="16" ma:contentTypeDescription="Create a new document." ma:contentTypeScope="" ma:versionID="d72764fcb6bae2369d104311d6549a76">
  <xsd:schema xmlns:xsd="http://www.w3.org/2001/XMLSchema" xmlns:xs="http://www.w3.org/2001/XMLSchema" xmlns:p="http://schemas.microsoft.com/office/2006/metadata/properties" xmlns:ns2="feb42671-b126-420d-8a5a-13519c192cce" xmlns:ns3="03a1741a-acc7-4a75-a52c-93a2c39f3404" targetNamespace="http://schemas.microsoft.com/office/2006/metadata/properties" ma:root="true" ma:fieldsID="e0e4ded9565dfda247463febb4e9d94d" ns2:_="" ns3:_="">
    <xsd:import namespace="feb42671-b126-420d-8a5a-13519c192cce"/>
    <xsd:import namespace="03a1741a-acc7-4a75-a52c-93a2c39f3404"/>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ObjectDetectorVersions" minOccurs="0"/>
                <xsd:element ref="ns2:Pastabos" minOccurs="0"/>
                <xsd:element ref="ns2:MediaServiceSearchPropertie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element ref="ns2:MediaLengthInSeconds" minOccurs="0"/>
                <xsd:element ref="ns2:Komentarai"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eb42671-b126-420d-8a5a-13519c192cc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Pastabos" ma:index="13" nillable="true" ma:displayName="Pastabos" ma:format="Dropdown" ma:internalName="Pastabos">
      <xsd:simpleType>
        <xsd:restriction base="dms:Text">
          <xsd:maxLength value="255"/>
        </xsd:restriction>
      </xsd:simpleType>
    </xsd:element>
    <xsd:element name="MediaServiceSearchProperties" ma:index="14" nillable="true" ma:displayName="MediaServiceSearchProperties" ma:hidden="true" ma:internalName="MediaServiceSearchProperties" ma:readOnly="true">
      <xsd:simpleType>
        <xsd:restriction base="dms:Note"/>
      </xsd:simpleType>
    </xsd:element>
    <xsd:element name="lcf76f155ced4ddcb4097134ff3c332f" ma:index="16" nillable="true" ma:taxonomy="true" ma:internalName="lcf76f155ced4ddcb4097134ff3c332f" ma:taxonomyFieldName="MediaServiceImageTags" ma:displayName="Image Tags" ma:readOnly="false" ma:fieldId="{5cf76f15-5ced-4ddc-b409-7134ff3c332f}" ma:taxonomyMulti="true" ma:sspId="683e4a36-fc0f-4cb5-85cd-a2cb48807300" ma:termSetId="09814cd3-568e-fe90-9814-8d621ff8fb84" ma:anchorId="fba54fb3-c3e1-fe81-a776-ca4b69148c4d" ma:open="true" ma:isKeyword="false">
      <xsd:complexType>
        <xsd:sequence>
          <xsd:element ref="pc:Terms" minOccurs="0" maxOccurs="1"/>
        </xsd:sequence>
      </xsd:complexType>
    </xsd:element>
    <xsd:element name="MediaServiceDateTaken" ma:index="18" nillable="true" ma:displayName="MediaServiceDateTaken" ma:hidden="true" ma:indexed="true" ma:internalName="MediaServiceDateTaken" ma:readOnly="true">
      <xsd:simpleType>
        <xsd:restriction base="dms:Text"/>
      </xsd:simpleType>
    </xsd:element>
    <xsd:element name="MediaServiceOCR" ma:index="19" nillable="true" ma:displayName="Extracted Text" ma:internalName="MediaServiceOCR" ma:readOnly="true">
      <xsd:simpleType>
        <xsd:restriction base="dms:Note">
          <xsd:maxLength value="255"/>
        </xsd:restriction>
      </xsd:simpleType>
    </xsd:element>
    <xsd:element name="MediaServiceGenerationTime" ma:index="20" nillable="true" ma:displayName="MediaServiceGenerationTime" ma:hidden="true" ma:internalName="MediaServiceGenerationTime" ma:readOnly="true">
      <xsd:simpleType>
        <xsd:restriction base="dms:Text"/>
      </xsd:simpleType>
    </xsd:element>
    <xsd:element name="MediaServiceEventHashCode" ma:index="21" nillable="true" ma:displayName="MediaServiceEventHashCode" ma:hidden="true" ma:internalName="MediaServiceEventHashCode" ma:readOnly="true">
      <xsd:simpleType>
        <xsd:restriction base="dms:Text"/>
      </xsd:simpleType>
    </xsd:element>
    <xsd:element name="MediaLengthInSeconds" ma:index="22" nillable="true" ma:displayName="MediaLengthInSeconds" ma:hidden="true" ma:internalName="MediaLengthInSeconds" ma:readOnly="true">
      <xsd:simpleType>
        <xsd:restriction base="dms:Unknown"/>
      </xsd:simpleType>
    </xsd:element>
    <xsd:element name="Komentarai" ma:index="23" nillable="true" ma:displayName="Komentarai" ma:format="Dropdown" ma:internalName="Komentarai">
      <xsd:simpleType>
        <xsd:restriction base="dms:Text">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03a1741a-acc7-4a75-a52c-93a2c39f3404"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17" nillable="true" ma:displayName="Taxonomy Catch All Column" ma:hidden="true" ma:list="{48275565-9caa-48ee-ad45-7c0fff7f8d24}" ma:internalName="TaxCatchAll" ma:showField="CatchAllData" ma:web="03a1741a-acc7-4a75-a52c-93a2c39f3404">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feb42671-b126-420d-8a5a-13519c192cce">
      <Terms xmlns="http://schemas.microsoft.com/office/infopath/2007/PartnerControls"/>
    </lcf76f155ced4ddcb4097134ff3c332f>
    <TaxCatchAll xmlns="03a1741a-acc7-4a75-a52c-93a2c39f3404" xsi:nil="true"/>
    <Komentarai xmlns="feb42671-b126-420d-8a5a-13519c192cce" xsi:nil="true"/>
    <Pastabos xmlns="feb42671-b126-420d-8a5a-13519c192cce" xsi:nil="true"/>
  </documentManagement>
</p:properties>
</file>

<file path=customXml/itemProps1.xml><?xml version="1.0" encoding="utf-8"?>
<ds:datastoreItem xmlns:ds="http://schemas.openxmlformats.org/officeDocument/2006/customXml" ds:itemID="{7EC1A8BA-8570-4DDA-BD59-628B09F7BBCF}">
  <ds:schemaRefs>
    <ds:schemaRef ds:uri="http://schemas.microsoft.com/sharepoint/v3/contenttype/forms"/>
  </ds:schemaRefs>
</ds:datastoreItem>
</file>

<file path=customXml/itemProps2.xml><?xml version="1.0" encoding="utf-8"?>
<ds:datastoreItem xmlns:ds="http://schemas.openxmlformats.org/officeDocument/2006/customXml" ds:itemID="{CA1B60C7-363D-47BD-A881-D76A282BB589}">
  <ds:schemaRefs>
    <ds:schemaRef ds:uri="03a1741a-acc7-4a75-a52c-93a2c39f3404"/>
    <ds:schemaRef ds:uri="feb42671-b126-420d-8a5a-13519c192cce"/>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724299C2-C905-4156-9702-7C46E90F43AC}">
  <ds:schemaRefs>
    <ds:schemaRef ds:uri="http://schemas.microsoft.com/office/2006/documentManagement/types"/>
    <ds:schemaRef ds:uri="http://purl.org/dc/dcmitype/"/>
    <ds:schemaRef ds:uri="http://schemas.openxmlformats.org/package/2006/metadata/core-properties"/>
    <ds:schemaRef ds:uri="http://purl.org/dc/elements/1.1/"/>
    <ds:schemaRef ds:uri="feb42671-b126-420d-8a5a-13519c192cce"/>
    <ds:schemaRef ds:uri="http://purl.org/dc/terms/"/>
    <ds:schemaRef ds:uri="http://schemas.microsoft.com/office/infopath/2007/PartnerControls"/>
    <ds:schemaRef ds:uri="03a1741a-acc7-4a75-a52c-93a2c39f3404"/>
    <ds:schemaRef ds:uri="http://schemas.microsoft.com/office/2006/metadata/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
  <TotalTime>19</TotalTime>
  <Words>1020</Words>
  <Application>Microsoft Office PowerPoint</Application>
  <PresentationFormat>Plačiaekranė</PresentationFormat>
  <Paragraphs>98</Paragraphs>
  <Slides>13</Slides>
  <Notes>1</Notes>
  <HiddenSlides>0</HiddenSlides>
  <MMClips>0</MMClips>
  <ScaleCrop>false</ScaleCrop>
  <HeadingPairs>
    <vt:vector size="6" baseType="variant">
      <vt:variant>
        <vt:lpstr>Naudojami šriftai</vt:lpstr>
      </vt:variant>
      <vt:variant>
        <vt:i4>6</vt:i4>
      </vt:variant>
      <vt:variant>
        <vt:lpstr>Tema</vt:lpstr>
      </vt:variant>
      <vt:variant>
        <vt:i4>1</vt:i4>
      </vt:variant>
      <vt:variant>
        <vt:lpstr>Skaidrių pavadinimai</vt:lpstr>
      </vt:variant>
      <vt:variant>
        <vt:i4>13</vt:i4>
      </vt:variant>
    </vt:vector>
  </HeadingPairs>
  <TitlesOfParts>
    <vt:vector size="20" baseType="lpstr">
      <vt:lpstr>Aptos</vt:lpstr>
      <vt:lpstr>Arial</vt:lpstr>
      <vt:lpstr>Calibri</vt:lpstr>
      <vt:lpstr>Public Sans Medium</vt:lpstr>
      <vt:lpstr>Trebuchet MS</vt:lpstr>
      <vt:lpstr>Wingdings 3</vt:lpstr>
      <vt:lpstr>Briaunota</vt:lpstr>
      <vt:lpstr>XIX Vyriausybės programos nuostatų įgyvendinimo plano (VPNĮP) rengimas Žemės ūkio ministerijoje </vt:lpstr>
      <vt:lpstr>„PowerPoint“ pateiktis</vt:lpstr>
      <vt:lpstr>VPNĮP rengimo principai</vt:lpstr>
      <vt:lpstr>„PowerPoint“ pateiktis</vt:lpstr>
      <vt:lpstr>Žemės ūkio ministro prioritetai </vt:lpstr>
      <vt:lpstr>I prioritetas - Žemės ūkio ir maisto sektorius taps strategiškai svarbiu nacionaliniam  saugumui šalies sektoriumi </vt:lpstr>
      <vt:lpstr>II PRIORITETAS - Tvarios žemės ūkio, maisto ūkio bei žuvininkystės gamybos plėtra (I)</vt:lpstr>
      <vt:lpstr>II PRIORITETAS - Tvarios žemės ūkio, maisto ūkio bei žuvininkystės gamybos plėtra (II)</vt:lpstr>
      <vt:lpstr>III PRIORITETAS - Žemės ūkio ir maisto produktų vertės grandinės stiprinimas </vt:lpstr>
      <vt:lpstr>IV PRIORITETAS - Gyvulininkystės sektoriaus gyvybingumo didinimas </vt:lpstr>
      <vt:lpstr>V PRIORITETAS - Iniciatyvų, skatinančių kaimo gyvybingumą įgyvendinimas</vt:lpstr>
      <vt:lpstr>Tolimesni veiksmai:  Pasiūlymus galima teikti  el. paštu  pasiulymai@zum.lt  iki sausio 25 d.  Gauti pasiūlymai bus vertinami iki sausio 29 d. ir iki vasario 20 d. pateiktas grįžtamasis ryšis   ŽŪM VPNĮP projektas ir derinimo pažyma su neįtrauktais pasiūlymais bus pateikti LRVK sausio 30 d.   Iki vasario 20 d. LRVK derins: - individualius ŽŪM VPNĮP veiksmus, kuriuose ŽŪM vykdančioji institucija,   - jungtinius VPNĮP veiksmus su kitomis ministerijomis bei ŽŪM, kai ŽŪM dalyvaujanti institucija.  </vt:lpstr>
      <vt:lpstr>Ačiū už dėmesį</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Rimantė Juodenienė</dc:creator>
  <cp:lastModifiedBy>Virginija Žoštautienė</cp:lastModifiedBy>
  <cp:revision>12</cp:revision>
  <dcterms:created xsi:type="dcterms:W3CDTF">2025-01-20T07:35:55Z</dcterms:created>
  <dcterms:modified xsi:type="dcterms:W3CDTF">2025-01-23T09:33:57Z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0x010100B9E073037889034C81D9949DCDF3BDAF</vt:lpwstr>
  </property>
  <property fmtid="{D5CDD505-2E9C-101B-9397-08002B2CF9AE}" pid="3" name="MediaServiceImageTags">
    <vt:lpwstr/>
  </property>
</Properties>
</file>